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10287000" cx="18288000"/>
  <p:notesSz cx="18288000" cy="10287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4CA5701-409D-431B-94F8-092ABC2ED7E2}">
  <a:tblStyle styleId="{84CA5701-409D-431B-94F8-092ABC2ED7E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9e6d56eb4c_6_0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39e6d56eb4c_6_0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9e836f3e3c_0_0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g39e836f3e3c_0_0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9e6d56eb4c_0_4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g39e6d56eb4c_0_4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5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8288000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"/>
          <p:cNvSpPr txBox="1"/>
          <p:nvPr>
            <p:ph type="title"/>
          </p:nvPr>
        </p:nvSpPr>
        <p:spPr>
          <a:xfrm>
            <a:off x="8269940" y="2285426"/>
            <a:ext cx="9822180" cy="5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500">
                <a:solidFill>
                  <a:srgbClr val="73A04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"/>
          <p:cNvSpPr txBox="1"/>
          <p:nvPr>
            <p:ph type="title"/>
          </p:nvPr>
        </p:nvSpPr>
        <p:spPr>
          <a:xfrm>
            <a:off x="8269940" y="2285426"/>
            <a:ext cx="9822180" cy="5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500">
                <a:solidFill>
                  <a:srgbClr val="73A04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"/>
          <p:cNvSpPr txBox="1"/>
          <p:nvPr>
            <p:ph idx="1" type="body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3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3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"/>
          <p:cNvSpPr txBox="1"/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500">
                <a:solidFill>
                  <a:srgbClr val="73A04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4"/>
          <p:cNvSpPr txBox="1"/>
          <p:nvPr>
            <p:ph idx="1" type="subTitle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4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4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4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"/>
          <p:cNvSpPr txBox="1"/>
          <p:nvPr>
            <p:ph type="title"/>
          </p:nvPr>
        </p:nvSpPr>
        <p:spPr>
          <a:xfrm>
            <a:off x="8269940" y="2285426"/>
            <a:ext cx="9822180" cy="5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500">
                <a:solidFill>
                  <a:srgbClr val="73A04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5"/>
          <p:cNvSpPr txBox="1"/>
          <p:nvPr>
            <p:ph idx="1" type="body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5"/>
          <p:cNvSpPr txBox="1"/>
          <p:nvPr>
            <p:ph idx="2" type="body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5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5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5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6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6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18288000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8670769" y="3804178"/>
            <a:ext cx="678180" cy="678180"/>
          </a:xfrm>
          <a:custGeom>
            <a:rect b="b" l="l" r="r" t="t"/>
            <a:pathLst>
              <a:path extrusionOk="0" h="678179" w="678179">
                <a:moveTo>
                  <a:pt x="338874" y="677750"/>
                </a:moveTo>
                <a:lnTo>
                  <a:pt x="292891" y="674657"/>
                </a:lnTo>
                <a:lnTo>
                  <a:pt x="248788" y="665645"/>
                </a:lnTo>
                <a:lnTo>
                  <a:pt x="206969" y="651120"/>
                </a:lnTo>
                <a:lnTo>
                  <a:pt x="167838" y="631484"/>
                </a:lnTo>
                <a:lnTo>
                  <a:pt x="131798" y="607141"/>
                </a:lnTo>
                <a:lnTo>
                  <a:pt x="99254" y="578496"/>
                </a:lnTo>
                <a:lnTo>
                  <a:pt x="70608" y="545951"/>
                </a:lnTo>
                <a:lnTo>
                  <a:pt x="46266" y="509912"/>
                </a:lnTo>
                <a:lnTo>
                  <a:pt x="26630" y="470780"/>
                </a:lnTo>
                <a:lnTo>
                  <a:pt x="12104" y="428961"/>
                </a:lnTo>
                <a:lnTo>
                  <a:pt x="3093" y="384858"/>
                </a:lnTo>
                <a:lnTo>
                  <a:pt x="0" y="338875"/>
                </a:lnTo>
                <a:lnTo>
                  <a:pt x="3093" y="292891"/>
                </a:lnTo>
                <a:lnTo>
                  <a:pt x="12104" y="248788"/>
                </a:lnTo>
                <a:lnTo>
                  <a:pt x="26630" y="206969"/>
                </a:lnTo>
                <a:lnTo>
                  <a:pt x="46266" y="167838"/>
                </a:lnTo>
                <a:lnTo>
                  <a:pt x="70608" y="131798"/>
                </a:lnTo>
                <a:lnTo>
                  <a:pt x="99254" y="99254"/>
                </a:lnTo>
                <a:lnTo>
                  <a:pt x="131798" y="70608"/>
                </a:lnTo>
                <a:lnTo>
                  <a:pt x="167838" y="46266"/>
                </a:lnTo>
                <a:lnTo>
                  <a:pt x="206969" y="26630"/>
                </a:lnTo>
                <a:lnTo>
                  <a:pt x="248788" y="12104"/>
                </a:lnTo>
                <a:lnTo>
                  <a:pt x="292891" y="3093"/>
                </a:lnTo>
                <a:lnTo>
                  <a:pt x="338874" y="0"/>
                </a:lnTo>
                <a:lnTo>
                  <a:pt x="384858" y="3093"/>
                </a:lnTo>
                <a:lnTo>
                  <a:pt x="428961" y="12104"/>
                </a:lnTo>
                <a:lnTo>
                  <a:pt x="470780" y="26630"/>
                </a:lnTo>
                <a:lnTo>
                  <a:pt x="509911" y="46266"/>
                </a:lnTo>
                <a:lnTo>
                  <a:pt x="545951" y="70608"/>
                </a:lnTo>
                <a:lnTo>
                  <a:pt x="578496" y="99254"/>
                </a:lnTo>
                <a:lnTo>
                  <a:pt x="607141" y="131798"/>
                </a:lnTo>
                <a:lnTo>
                  <a:pt x="631484" y="167838"/>
                </a:lnTo>
                <a:lnTo>
                  <a:pt x="651120" y="206969"/>
                </a:lnTo>
                <a:lnTo>
                  <a:pt x="665645" y="248788"/>
                </a:lnTo>
                <a:lnTo>
                  <a:pt x="674657" y="292891"/>
                </a:lnTo>
                <a:lnTo>
                  <a:pt x="677750" y="338875"/>
                </a:lnTo>
                <a:lnTo>
                  <a:pt x="674657" y="384858"/>
                </a:lnTo>
                <a:lnTo>
                  <a:pt x="665645" y="428961"/>
                </a:lnTo>
                <a:lnTo>
                  <a:pt x="651120" y="470780"/>
                </a:lnTo>
                <a:lnTo>
                  <a:pt x="631484" y="509912"/>
                </a:lnTo>
                <a:lnTo>
                  <a:pt x="607141" y="545951"/>
                </a:lnTo>
                <a:lnTo>
                  <a:pt x="578496" y="578496"/>
                </a:lnTo>
                <a:lnTo>
                  <a:pt x="545951" y="607141"/>
                </a:lnTo>
                <a:lnTo>
                  <a:pt x="509911" y="631484"/>
                </a:lnTo>
                <a:lnTo>
                  <a:pt x="470780" y="651120"/>
                </a:lnTo>
                <a:lnTo>
                  <a:pt x="428961" y="665645"/>
                </a:lnTo>
                <a:lnTo>
                  <a:pt x="384858" y="674657"/>
                </a:lnTo>
                <a:lnTo>
                  <a:pt x="338874" y="677750"/>
                </a:lnTo>
                <a:close/>
              </a:path>
            </a:pathLst>
          </a:custGeom>
          <a:solidFill>
            <a:srgbClr val="BC3F1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8670769" y="6047320"/>
            <a:ext cx="678180" cy="678180"/>
          </a:xfrm>
          <a:custGeom>
            <a:rect b="b" l="l" r="r" t="t"/>
            <a:pathLst>
              <a:path extrusionOk="0" h="678179" w="678179">
                <a:moveTo>
                  <a:pt x="338874" y="677750"/>
                </a:moveTo>
                <a:lnTo>
                  <a:pt x="292891" y="674656"/>
                </a:lnTo>
                <a:lnTo>
                  <a:pt x="248788" y="665645"/>
                </a:lnTo>
                <a:lnTo>
                  <a:pt x="206969" y="651119"/>
                </a:lnTo>
                <a:lnTo>
                  <a:pt x="167838" y="631483"/>
                </a:lnTo>
                <a:lnTo>
                  <a:pt x="131798" y="607141"/>
                </a:lnTo>
                <a:lnTo>
                  <a:pt x="99254" y="578496"/>
                </a:lnTo>
                <a:lnTo>
                  <a:pt x="70608" y="545951"/>
                </a:lnTo>
                <a:lnTo>
                  <a:pt x="46266" y="509912"/>
                </a:lnTo>
                <a:lnTo>
                  <a:pt x="26630" y="470780"/>
                </a:lnTo>
                <a:lnTo>
                  <a:pt x="12104" y="428961"/>
                </a:lnTo>
                <a:lnTo>
                  <a:pt x="3093" y="384858"/>
                </a:lnTo>
                <a:lnTo>
                  <a:pt x="0" y="338875"/>
                </a:lnTo>
                <a:lnTo>
                  <a:pt x="3093" y="292891"/>
                </a:lnTo>
                <a:lnTo>
                  <a:pt x="12104" y="248788"/>
                </a:lnTo>
                <a:lnTo>
                  <a:pt x="26630" y="206969"/>
                </a:lnTo>
                <a:lnTo>
                  <a:pt x="46266" y="167838"/>
                </a:lnTo>
                <a:lnTo>
                  <a:pt x="70608" y="131798"/>
                </a:lnTo>
                <a:lnTo>
                  <a:pt x="99254" y="99254"/>
                </a:lnTo>
                <a:lnTo>
                  <a:pt x="131798" y="70608"/>
                </a:lnTo>
                <a:lnTo>
                  <a:pt x="167838" y="46266"/>
                </a:lnTo>
                <a:lnTo>
                  <a:pt x="206969" y="26630"/>
                </a:lnTo>
                <a:lnTo>
                  <a:pt x="248788" y="12104"/>
                </a:lnTo>
                <a:lnTo>
                  <a:pt x="292891" y="3093"/>
                </a:lnTo>
                <a:lnTo>
                  <a:pt x="338874" y="0"/>
                </a:lnTo>
                <a:lnTo>
                  <a:pt x="384858" y="3093"/>
                </a:lnTo>
                <a:lnTo>
                  <a:pt x="428961" y="12104"/>
                </a:lnTo>
                <a:lnTo>
                  <a:pt x="470780" y="26630"/>
                </a:lnTo>
                <a:lnTo>
                  <a:pt x="509911" y="46266"/>
                </a:lnTo>
                <a:lnTo>
                  <a:pt x="545951" y="70608"/>
                </a:lnTo>
                <a:lnTo>
                  <a:pt x="578496" y="99254"/>
                </a:lnTo>
                <a:lnTo>
                  <a:pt x="607141" y="131798"/>
                </a:lnTo>
                <a:lnTo>
                  <a:pt x="631484" y="167838"/>
                </a:lnTo>
                <a:lnTo>
                  <a:pt x="651120" y="206969"/>
                </a:lnTo>
                <a:lnTo>
                  <a:pt x="665645" y="248788"/>
                </a:lnTo>
                <a:lnTo>
                  <a:pt x="674657" y="292891"/>
                </a:lnTo>
                <a:lnTo>
                  <a:pt x="677750" y="338875"/>
                </a:lnTo>
                <a:lnTo>
                  <a:pt x="674657" y="384858"/>
                </a:lnTo>
                <a:lnTo>
                  <a:pt x="665645" y="428961"/>
                </a:lnTo>
                <a:lnTo>
                  <a:pt x="651120" y="470780"/>
                </a:lnTo>
                <a:lnTo>
                  <a:pt x="631484" y="509912"/>
                </a:lnTo>
                <a:lnTo>
                  <a:pt x="607141" y="545951"/>
                </a:lnTo>
                <a:lnTo>
                  <a:pt x="578496" y="578496"/>
                </a:lnTo>
                <a:lnTo>
                  <a:pt x="545951" y="607141"/>
                </a:lnTo>
                <a:lnTo>
                  <a:pt x="509911" y="631483"/>
                </a:lnTo>
                <a:lnTo>
                  <a:pt x="470780" y="651119"/>
                </a:lnTo>
                <a:lnTo>
                  <a:pt x="428961" y="665645"/>
                </a:lnTo>
                <a:lnTo>
                  <a:pt x="384858" y="674656"/>
                </a:lnTo>
                <a:lnTo>
                  <a:pt x="338874" y="677750"/>
                </a:lnTo>
                <a:close/>
              </a:path>
            </a:pathLst>
          </a:custGeom>
          <a:solidFill>
            <a:srgbClr val="01931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5747855" y="704760"/>
            <a:ext cx="292100" cy="97790"/>
          </a:xfrm>
          <a:custGeom>
            <a:rect b="b" l="l" r="r" t="t"/>
            <a:pathLst>
              <a:path extrusionOk="0" h="97790" w="292100">
                <a:moveTo>
                  <a:pt x="291680" y="64757"/>
                </a:moveTo>
                <a:lnTo>
                  <a:pt x="259270" y="64757"/>
                </a:lnTo>
                <a:lnTo>
                  <a:pt x="259270" y="33007"/>
                </a:lnTo>
                <a:lnTo>
                  <a:pt x="194449" y="33007"/>
                </a:lnTo>
                <a:lnTo>
                  <a:pt x="194449" y="0"/>
                </a:lnTo>
                <a:lnTo>
                  <a:pt x="64820" y="0"/>
                </a:lnTo>
                <a:lnTo>
                  <a:pt x="64820" y="33007"/>
                </a:lnTo>
                <a:lnTo>
                  <a:pt x="32410" y="33007"/>
                </a:lnTo>
                <a:lnTo>
                  <a:pt x="32410" y="64757"/>
                </a:lnTo>
                <a:lnTo>
                  <a:pt x="0" y="64757"/>
                </a:lnTo>
                <a:lnTo>
                  <a:pt x="0" y="97764"/>
                </a:lnTo>
                <a:lnTo>
                  <a:pt x="291680" y="97764"/>
                </a:lnTo>
                <a:lnTo>
                  <a:pt x="291680" y="64757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5618213" y="802525"/>
            <a:ext cx="130175" cy="31750"/>
          </a:xfrm>
          <a:custGeom>
            <a:rect b="b" l="l" r="r" t="t"/>
            <a:pathLst>
              <a:path extrusionOk="0" h="31750" w="130175">
                <a:moveTo>
                  <a:pt x="64820" y="0"/>
                </a:moveTo>
                <a:lnTo>
                  <a:pt x="0" y="0"/>
                </a:lnTo>
                <a:lnTo>
                  <a:pt x="0" y="31737"/>
                </a:lnTo>
                <a:lnTo>
                  <a:pt x="64820" y="31737"/>
                </a:lnTo>
                <a:lnTo>
                  <a:pt x="64820" y="0"/>
                </a:lnTo>
                <a:close/>
              </a:path>
              <a:path extrusionOk="0" h="31750" w="130175">
                <a:moveTo>
                  <a:pt x="129641" y="0"/>
                </a:moveTo>
                <a:lnTo>
                  <a:pt x="97231" y="0"/>
                </a:lnTo>
                <a:lnTo>
                  <a:pt x="97231" y="31737"/>
                </a:lnTo>
                <a:lnTo>
                  <a:pt x="129641" y="31737"/>
                </a:lnTo>
                <a:lnTo>
                  <a:pt x="129641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/>
          <p:nvPr/>
        </p:nvSpPr>
        <p:spPr>
          <a:xfrm>
            <a:off x="5812677" y="802513"/>
            <a:ext cx="259715" cy="31750"/>
          </a:xfrm>
          <a:custGeom>
            <a:rect b="b" l="l" r="r" t="t"/>
            <a:pathLst>
              <a:path extrusionOk="0" h="31750" w="259714">
                <a:moveTo>
                  <a:pt x="0" y="31738"/>
                </a:moveTo>
                <a:lnTo>
                  <a:pt x="259270" y="31738"/>
                </a:lnTo>
                <a:lnTo>
                  <a:pt x="259270" y="0"/>
                </a:lnTo>
                <a:lnTo>
                  <a:pt x="0" y="0"/>
                </a:lnTo>
                <a:lnTo>
                  <a:pt x="0" y="31738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"/>
          <p:cNvSpPr/>
          <p:nvPr/>
        </p:nvSpPr>
        <p:spPr>
          <a:xfrm>
            <a:off x="6590490" y="802513"/>
            <a:ext cx="162560" cy="31750"/>
          </a:xfrm>
          <a:custGeom>
            <a:rect b="b" l="l" r="r" t="t"/>
            <a:pathLst>
              <a:path extrusionOk="0" h="31750" w="162559">
                <a:moveTo>
                  <a:pt x="0" y="0"/>
                </a:moveTo>
                <a:lnTo>
                  <a:pt x="162044" y="0"/>
                </a:lnTo>
                <a:lnTo>
                  <a:pt x="162044" y="31738"/>
                </a:lnTo>
                <a:lnTo>
                  <a:pt x="0" y="31738"/>
                </a:lnTo>
                <a:lnTo>
                  <a:pt x="0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1"/>
          <p:cNvSpPr/>
          <p:nvPr/>
        </p:nvSpPr>
        <p:spPr>
          <a:xfrm>
            <a:off x="5585815" y="834251"/>
            <a:ext cx="162560" cy="33020"/>
          </a:xfrm>
          <a:custGeom>
            <a:rect b="b" l="l" r="r" t="t"/>
            <a:pathLst>
              <a:path extrusionOk="0" h="33019" w="162560">
                <a:moveTo>
                  <a:pt x="0" y="33007"/>
                </a:moveTo>
                <a:lnTo>
                  <a:pt x="162044" y="33007"/>
                </a:lnTo>
                <a:lnTo>
                  <a:pt x="162044" y="0"/>
                </a:lnTo>
                <a:lnTo>
                  <a:pt x="0" y="0"/>
                </a:lnTo>
                <a:lnTo>
                  <a:pt x="0" y="33007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"/>
          <p:cNvSpPr/>
          <p:nvPr/>
        </p:nvSpPr>
        <p:spPr>
          <a:xfrm>
            <a:off x="5812677" y="834251"/>
            <a:ext cx="292100" cy="33020"/>
          </a:xfrm>
          <a:custGeom>
            <a:rect b="b" l="l" r="r" t="t"/>
            <a:pathLst>
              <a:path extrusionOk="0" h="33019" w="292100">
                <a:moveTo>
                  <a:pt x="0" y="33007"/>
                </a:moveTo>
                <a:lnTo>
                  <a:pt x="291679" y="33007"/>
                </a:lnTo>
                <a:lnTo>
                  <a:pt x="291679" y="0"/>
                </a:lnTo>
                <a:lnTo>
                  <a:pt x="0" y="0"/>
                </a:lnTo>
                <a:lnTo>
                  <a:pt x="0" y="33007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1"/>
          <p:cNvSpPr/>
          <p:nvPr/>
        </p:nvSpPr>
        <p:spPr>
          <a:xfrm>
            <a:off x="6525672" y="834251"/>
            <a:ext cx="292100" cy="33020"/>
          </a:xfrm>
          <a:custGeom>
            <a:rect b="b" l="l" r="r" t="t"/>
            <a:pathLst>
              <a:path extrusionOk="0" h="33019" w="292100">
                <a:moveTo>
                  <a:pt x="0" y="0"/>
                </a:moveTo>
                <a:lnTo>
                  <a:pt x="291679" y="0"/>
                </a:lnTo>
                <a:lnTo>
                  <a:pt x="291679" y="33007"/>
                </a:lnTo>
                <a:lnTo>
                  <a:pt x="0" y="33007"/>
                </a:lnTo>
                <a:lnTo>
                  <a:pt x="0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"/>
          <p:cNvSpPr/>
          <p:nvPr/>
        </p:nvSpPr>
        <p:spPr>
          <a:xfrm>
            <a:off x="6946987" y="834251"/>
            <a:ext cx="97790" cy="33020"/>
          </a:xfrm>
          <a:custGeom>
            <a:rect b="b" l="l" r="r" t="t"/>
            <a:pathLst>
              <a:path extrusionOk="0" h="33019" w="97790">
                <a:moveTo>
                  <a:pt x="0" y="0"/>
                </a:moveTo>
                <a:lnTo>
                  <a:pt x="97226" y="0"/>
                </a:lnTo>
                <a:lnTo>
                  <a:pt x="97226" y="33007"/>
                </a:lnTo>
                <a:lnTo>
                  <a:pt x="0" y="33007"/>
                </a:lnTo>
                <a:lnTo>
                  <a:pt x="0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1"/>
          <p:cNvSpPr/>
          <p:nvPr/>
        </p:nvSpPr>
        <p:spPr>
          <a:xfrm>
            <a:off x="5553406" y="867259"/>
            <a:ext cx="194945" cy="31750"/>
          </a:xfrm>
          <a:custGeom>
            <a:rect b="b" l="l" r="r" t="t"/>
            <a:pathLst>
              <a:path extrusionOk="0" h="31750" w="194945">
                <a:moveTo>
                  <a:pt x="0" y="31738"/>
                </a:moveTo>
                <a:lnTo>
                  <a:pt x="194453" y="31738"/>
                </a:lnTo>
                <a:lnTo>
                  <a:pt x="194453" y="0"/>
                </a:lnTo>
                <a:lnTo>
                  <a:pt x="0" y="0"/>
                </a:lnTo>
                <a:lnTo>
                  <a:pt x="0" y="31738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1"/>
          <p:cNvSpPr/>
          <p:nvPr/>
        </p:nvSpPr>
        <p:spPr>
          <a:xfrm>
            <a:off x="5812677" y="867259"/>
            <a:ext cx="292100" cy="31750"/>
          </a:xfrm>
          <a:custGeom>
            <a:rect b="b" l="l" r="r" t="t"/>
            <a:pathLst>
              <a:path extrusionOk="0" h="31750" w="292100">
                <a:moveTo>
                  <a:pt x="0" y="31738"/>
                </a:moveTo>
                <a:lnTo>
                  <a:pt x="291679" y="31738"/>
                </a:lnTo>
                <a:lnTo>
                  <a:pt x="291679" y="0"/>
                </a:lnTo>
                <a:lnTo>
                  <a:pt x="0" y="0"/>
                </a:lnTo>
                <a:lnTo>
                  <a:pt x="0" y="31738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1"/>
          <p:cNvSpPr/>
          <p:nvPr/>
        </p:nvSpPr>
        <p:spPr>
          <a:xfrm>
            <a:off x="6169175" y="867259"/>
            <a:ext cx="97790" cy="31750"/>
          </a:xfrm>
          <a:custGeom>
            <a:rect b="b" l="l" r="r" t="t"/>
            <a:pathLst>
              <a:path extrusionOk="0" h="31750" w="97789">
                <a:moveTo>
                  <a:pt x="0" y="0"/>
                </a:moveTo>
                <a:lnTo>
                  <a:pt x="97226" y="0"/>
                </a:lnTo>
                <a:lnTo>
                  <a:pt x="97226" y="31738"/>
                </a:lnTo>
                <a:lnTo>
                  <a:pt x="0" y="31738"/>
                </a:lnTo>
                <a:lnTo>
                  <a:pt x="0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"/>
          <p:cNvSpPr/>
          <p:nvPr/>
        </p:nvSpPr>
        <p:spPr>
          <a:xfrm>
            <a:off x="6493256" y="867269"/>
            <a:ext cx="648335" cy="31750"/>
          </a:xfrm>
          <a:custGeom>
            <a:rect b="b" l="l" r="r" t="t"/>
            <a:pathLst>
              <a:path extrusionOk="0" h="31750" w="648334">
                <a:moveTo>
                  <a:pt x="324091" y="0"/>
                </a:moveTo>
                <a:lnTo>
                  <a:pt x="0" y="0"/>
                </a:lnTo>
                <a:lnTo>
                  <a:pt x="0" y="31737"/>
                </a:lnTo>
                <a:lnTo>
                  <a:pt x="324091" y="31737"/>
                </a:lnTo>
                <a:lnTo>
                  <a:pt x="324091" y="0"/>
                </a:lnTo>
                <a:close/>
              </a:path>
              <a:path extrusionOk="0" h="31750" w="648334">
                <a:moveTo>
                  <a:pt x="648182" y="0"/>
                </a:moveTo>
                <a:lnTo>
                  <a:pt x="356501" y="0"/>
                </a:lnTo>
                <a:lnTo>
                  <a:pt x="356501" y="31737"/>
                </a:lnTo>
                <a:lnTo>
                  <a:pt x="648182" y="31737"/>
                </a:lnTo>
                <a:lnTo>
                  <a:pt x="648182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1"/>
          <p:cNvSpPr/>
          <p:nvPr/>
        </p:nvSpPr>
        <p:spPr>
          <a:xfrm>
            <a:off x="5520997" y="898997"/>
            <a:ext cx="810260" cy="33020"/>
          </a:xfrm>
          <a:custGeom>
            <a:rect b="b" l="l" r="r" t="t"/>
            <a:pathLst>
              <a:path extrusionOk="0" h="33019" w="810260">
                <a:moveTo>
                  <a:pt x="0" y="0"/>
                </a:moveTo>
                <a:lnTo>
                  <a:pt x="810221" y="0"/>
                </a:lnTo>
                <a:lnTo>
                  <a:pt x="810221" y="33007"/>
                </a:lnTo>
                <a:lnTo>
                  <a:pt x="0" y="33007"/>
                </a:lnTo>
                <a:lnTo>
                  <a:pt x="0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1"/>
          <p:cNvSpPr/>
          <p:nvPr/>
        </p:nvSpPr>
        <p:spPr>
          <a:xfrm>
            <a:off x="6460854" y="898997"/>
            <a:ext cx="680720" cy="33020"/>
          </a:xfrm>
          <a:custGeom>
            <a:rect b="b" l="l" r="r" t="t"/>
            <a:pathLst>
              <a:path extrusionOk="0" h="33019" w="680720">
                <a:moveTo>
                  <a:pt x="0" y="0"/>
                </a:moveTo>
                <a:lnTo>
                  <a:pt x="680586" y="0"/>
                </a:lnTo>
                <a:lnTo>
                  <a:pt x="680586" y="33007"/>
                </a:lnTo>
                <a:lnTo>
                  <a:pt x="0" y="33007"/>
                </a:lnTo>
                <a:lnTo>
                  <a:pt x="0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1"/>
          <p:cNvSpPr/>
          <p:nvPr/>
        </p:nvSpPr>
        <p:spPr>
          <a:xfrm>
            <a:off x="5488589" y="932005"/>
            <a:ext cx="875665" cy="31750"/>
          </a:xfrm>
          <a:custGeom>
            <a:rect b="b" l="l" r="r" t="t"/>
            <a:pathLst>
              <a:path extrusionOk="0" h="31750" w="875664">
                <a:moveTo>
                  <a:pt x="0" y="0"/>
                </a:moveTo>
                <a:lnTo>
                  <a:pt x="875039" y="0"/>
                </a:lnTo>
                <a:lnTo>
                  <a:pt x="875039" y="31738"/>
                </a:lnTo>
                <a:lnTo>
                  <a:pt x="0" y="31738"/>
                </a:lnTo>
                <a:lnTo>
                  <a:pt x="0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"/>
          <p:cNvSpPr/>
          <p:nvPr/>
        </p:nvSpPr>
        <p:spPr>
          <a:xfrm>
            <a:off x="5488584" y="932014"/>
            <a:ext cx="1815464" cy="96520"/>
          </a:xfrm>
          <a:custGeom>
            <a:rect b="b" l="l" r="r" t="t"/>
            <a:pathLst>
              <a:path extrusionOk="0" h="96519" w="1815465">
                <a:moveTo>
                  <a:pt x="1814893" y="31737"/>
                </a:moveTo>
                <a:lnTo>
                  <a:pt x="1750072" y="31737"/>
                </a:lnTo>
                <a:lnTo>
                  <a:pt x="1750072" y="0"/>
                </a:lnTo>
                <a:lnTo>
                  <a:pt x="939850" y="0"/>
                </a:lnTo>
                <a:lnTo>
                  <a:pt x="939850" y="31737"/>
                </a:lnTo>
                <a:lnTo>
                  <a:pt x="0" y="31737"/>
                </a:lnTo>
                <a:lnTo>
                  <a:pt x="0" y="64744"/>
                </a:lnTo>
                <a:lnTo>
                  <a:pt x="32410" y="64744"/>
                </a:lnTo>
                <a:lnTo>
                  <a:pt x="32410" y="96481"/>
                </a:lnTo>
                <a:lnTo>
                  <a:pt x="1782483" y="96481"/>
                </a:lnTo>
                <a:lnTo>
                  <a:pt x="1782483" y="64744"/>
                </a:lnTo>
                <a:lnTo>
                  <a:pt x="1814893" y="64744"/>
                </a:lnTo>
                <a:lnTo>
                  <a:pt x="1814893" y="31737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1"/>
          <p:cNvSpPr/>
          <p:nvPr/>
        </p:nvSpPr>
        <p:spPr>
          <a:xfrm>
            <a:off x="6493256" y="834262"/>
            <a:ext cx="97790" cy="64769"/>
          </a:xfrm>
          <a:custGeom>
            <a:rect b="b" l="l" r="r" t="t"/>
            <a:pathLst>
              <a:path extrusionOk="0" h="64769" w="97790">
                <a:moveTo>
                  <a:pt x="97231" y="0"/>
                </a:moveTo>
                <a:lnTo>
                  <a:pt x="32410" y="0"/>
                </a:lnTo>
                <a:lnTo>
                  <a:pt x="32410" y="33007"/>
                </a:lnTo>
                <a:lnTo>
                  <a:pt x="0" y="33007"/>
                </a:lnTo>
                <a:lnTo>
                  <a:pt x="0" y="64744"/>
                </a:lnTo>
                <a:lnTo>
                  <a:pt x="64820" y="64744"/>
                </a:lnTo>
                <a:lnTo>
                  <a:pt x="64820" y="33007"/>
                </a:lnTo>
                <a:lnTo>
                  <a:pt x="97231" y="33007"/>
                </a:lnTo>
                <a:lnTo>
                  <a:pt x="97231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1"/>
          <p:cNvSpPr/>
          <p:nvPr/>
        </p:nvSpPr>
        <p:spPr>
          <a:xfrm>
            <a:off x="5520997" y="898997"/>
            <a:ext cx="33020" cy="33020"/>
          </a:xfrm>
          <a:custGeom>
            <a:rect b="b" l="l" r="r" t="t"/>
            <a:pathLst>
              <a:path extrusionOk="0" h="33019" w="33020">
                <a:moveTo>
                  <a:pt x="0" y="0"/>
                </a:moveTo>
                <a:lnTo>
                  <a:pt x="32408" y="0"/>
                </a:lnTo>
                <a:lnTo>
                  <a:pt x="32408" y="33007"/>
                </a:lnTo>
                <a:lnTo>
                  <a:pt x="0" y="33007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1"/>
          <p:cNvSpPr/>
          <p:nvPr/>
        </p:nvSpPr>
        <p:spPr>
          <a:xfrm>
            <a:off x="6104357" y="898997"/>
            <a:ext cx="65405" cy="33020"/>
          </a:xfrm>
          <a:custGeom>
            <a:rect b="b" l="l" r="r" t="t"/>
            <a:pathLst>
              <a:path extrusionOk="0" h="33019" w="65404">
                <a:moveTo>
                  <a:pt x="0" y="0"/>
                </a:moveTo>
                <a:lnTo>
                  <a:pt x="64817" y="0"/>
                </a:lnTo>
                <a:lnTo>
                  <a:pt x="64817" y="33007"/>
                </a:lnTo>
                <a:lnTo>
                  <a:pt x="0" y="33007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"/>
          <p:cNvSpPr/>
          <p:nvPr/>
        </p:nvSpPr>
        <p:spPr>
          <a:xfrm>
            <a:off x="6460854" y="898997"/>
            <a:ext cx="65405" cy="33020"/>
          </a:xfrm>
          <a:custGeom>
            <a:rect b="b" l="l" r="r" t="t"/>
            <a:pathLst>
              <a:path extrusionOk="0" h="33019" w="65404">
                <a:moveTo>
                  <a:pt x="0" y="0"/>
                </a:moveTo>
                <a:lnTo>
                  <a:pt x="64817" y="0"/>
                </a:lnTo>
                <a:lnTo>
                  <a:pt x="64817" y="33007"/>
                </a:lnTo>
                <a:lnTo>
                  <a:pt x="0" y="33007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1"/>
          <p:cNvSpPr/>
          <p:nvPr/>
        </p:nvSpPr>
        <p:spPr>
          <a:xfrm>
            <a:off x="6817352" y="898997"/>
            <a:ext cx="33020" cy="33020"/>
          </a:xfrm>
          <a:custGeom>
            <a:rect b="b" l="l" r="r" t="t"/>
            <a:pathLst>
              <a:path extrusionOk="0" h="33019" w="33020">
                <a:moveTo>
                  <a:pt x="0" y="0"/>
                </a:moveTo>
                <a:lnTo>
                  <a:pt x="32408" y="0"/>
                </a:lnTo>
                <a:lnTo>
                  <a:pt x="32408" y="33007"/>
                </a:lnTo>
                <a:lnTo>
                  <a:pt x="0" y="33007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1"/>
          <p:cNvSpPr/>
          <p:nvPr/>
        </p:nvSpPr>
        <p:spPr>
          <a:xfrm>
            <a:off x="5488589" y="932005"/>
            <a:ext cx="97790" cy="31750"/>
          </a:xfrm>
          <a:custGeom>
            <a:rect b="b" l="l" r="r" t="t"/>
            <a:pathLst>
              <a:path extrusionOk="0" h="31750" w="97789">
                <a:moveTo>
                  <a:pt x="0" y="0"/>
                </a:moveTo>
                <a:lnTo>
                  <a:pt x="97226" y="0"/>
                </a:lnTo>
                <a:lnTo>
                  <a:pt x="97226" y="31738"/>
                </a:lnTo>
                <a:lnTo>
                  <a:pt x="0" y="31738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1"/>
          <p:cNvSpPr/>
          <p:nvPr/>
        </p:nvSpPr>
        <p:spPr>
          <a:xfrm>
            <a:off x="6136766" y="932005"/>
            <a:ext cx="33020" cy="31750"/>
          </a:xfrm>
          <a:custGeom>
            <a:rect b="b" l="l" r="r" t="t"/>
            <a:pathLst>
              <a:path extrusionOk="0" h="31750" w="33020">
                <a:moveTo>
                  <a:pt x="0" y="0"/>
                </a:moveTo>
                <a:lnTo>
                  <a:pt x="32408" y="0"/>
                </a:lnTo>
                <a:lnTo>
                  <a:pt x="32408" y="31738"/>
                </a:lnTo>
                <a:lnTo>
                  <a:pt x="0" y="31738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"/>
          <p:cNvSpPr/>
          <p:nvPr/>
        </p:nvSpPr>
        <p:spPr>
          <a:xfrm>
            <a:off x="6428445" y="932005"/>
            <a:ext cx="97790" cy="31750"/>
          </a:xfrm>
          <a:custGeom>
            <a:rect b="b" l="l" r="r" t="t"/>
            <a:pathLst>
              <a:path extrusionOk="0" h="31750" w="97790">
                <a:moveTo>
                  <a:pt x="0" y="0"/>
                </a:moveTo>
                <a:lnTo>
                  <a:pt x="97226" y="0"/>
                </a:lnTo>
                <a:lnTo>
                  <a:pt x="97226" y="31738"/>
                </a:lnTo>
                <a:lnTo>
                  <a:pt x="0" y="31738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1"/>
          <p:cNvSpPr/>
          <p:nvPr/>
        </p:nvSpPr>
        <p:spPr>
          <a:xfrm>
            <a:off x="6784943" y="932005"/>
            <a:ext cx="97790" cy="31750"/>
          </a:xfrm>
          <a:custGeom>
            <a:rect b="b" l="l" r="r" t="t"/>
            <a:pathLst>
              <a:path extrusionOk="0" h="31750" w="97790">
                <a:moveTo>
                  <a:pt x="0" y="0"/>
                </a:moveTo>
                <a:lnTo>
                  <a:pt x="97226" y="0"/>
                </a:lnTo>
                <a:lnTo>
                  <a:pt x="97226" y="31738"/>
                </a:lnTo>
                <a:lnTo>
                  <a:pt x="0" y="31738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1"/>
          <p:cNvSpPr/>
          <p:nvPr/>
        </p:nvSpPr>
        <p:spPr>
          <a:xfrm>
            <a:off x="5488589" y="963744"/>
            <a:ext cx="194945" cy="33020"/>
          </a:xfrm>
          <a:custGeom>
            <a:rect b="b" l="l" r="r" t="t"/>
            <a:pathLst>
              <a:path extrusionOk="0" h="33019" w="194945">
                <a:moveTo>
                  <a:pt x="0" y="0"/>
                </a:moveTo>
                <a:lnTo>
                  <a:pt x="194453" y="0"/>
                </a:lnTo>
                <a:lnTo>
                  <a:pt x="194453" y="33007"/>
                </a:lnTo>
                <a:lnTo>
                  <a:pt x="0" y="33007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1"/>
          <p:cNvSpPr/>
          <p:nvPr/>
        </p:nvSpPr>
        <p:spPr>
          <a:xfrm>
            <a:off x="5845086" y="963751"/>
            <a:ext cx="194945" cy="33020"/>
          </a:xfrm>
          <a:custGeom>
            <a:rect b="b" l="l" r="r" t="t"/>
            <a:pathLst>
              <a:path extrusionOk="0" h="33019" w="194945">
                <a:moveTo>
                  <a:pt x="129628" y="0"/>
                </a:moveTo>
                <a:lnTo>
                  <a:pt x="0" y="0"/>
                </a:lnTo>
                <a:lnTo>
                  <a:pt x="0" y="33007"/>
                </a:lnTo>
                <a:lnTo>
                  <a:pt x="129628" y="33007"/>
                </a:lnTo>
                <a:lnTo>
                  <a:pt x="129628" y="0"/>
                </a:lnTo>
                <a:close/>
              </a:path>
              <a:path extrusionOk="0" h="33019" w="194945">
                <a:moveTo>
                  <a:pt x="194449" y="0"/>
                </a:moveTo>
                <a:lnTo>
                  <a:pt x="162039" y="0"/>
                </a:lnTo>
                <a:lnTo>
                  <a:pt x="162039" y="33007"/>
                </a:lnTo>
                <a:lnTo>
                  <a:pt x="194449" y="33007"/>
                </a:lnTo>
                <a:lnTo>
                  <a:pt x="194449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"/>
          <p:cNvSpPr/>
          <p:nvPr/>
        </p:nvSpPr>
        <p:spPr>
          <a:xfrm>
            <a:off x="6104356" y="963751"/>
            <a:ext cx="162560" cy="33020"/>
          </a:xfrm>
          <a:custGeom>
            <a:rect b="b" l="l" r="r" t="t"/>
            <a:pathLst>
              <a:path extrusionOk="0" h="33019" w="162560">
                <a:moveTo>
                  <a:pt x="97218" y="0"/>
                </a:moveTo>
                <a:lnTo>
                  <a:pt x="0" y="0"/>
                </a:lnTo>
                <a:lnTo>
                  <a:pt x="0" y="33007"/>
                </a:lnTo>
                <a:lnTo>
                  <a:pt x="97218" y="33007"/>
                </a:lnTo>
                <a:lnTo>
                  <a:pt x="97218" y="0"/>
                </a:lnTo>
                <a:close/>
              </a:path>
              <a:path extrusionOk="0" h="33019" w="162560">
                <a:moveTo>
                  <a:pt x="162039" y="0"/>
                </a:moveTo>
                <a:lnTo>
                  <a:pt x="129628" y="0"/>
                </a:lnTo>
                <a:lnTo>
                  <a:pt x="129628" y="33007"/>
                </a:lnTo>
                <a:lnTo>
                  <a:pt x="162039" y="33007"/>
                </a:lnTo>
                <a:lnTo>
                  <a:pt x="162039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1"/>
          <p:cNvSpPr/>
          <p:nvPr/>
        </p:nvSpPr>
        <p:spPr>
          <a:xfrm>
            <a:off x="6363628" y="963744"/>
            <a:ext cx="194945" cy="33020"/>
          </a:xfrm>
          <a:custGeom>
            <a:rect b="b" l="l" r="r" t="t"/>
            <a:pathLst>
              <a:path extrusionOk="0" h="33019" w="194945">
                <a:moveTo>
                  <a:pt x="0" y="0"/>
                </a:moveTo>
                <a:lnTo>
                  <a:pt x="194453" y="0"/>
                </a:lnTo>
                <a:lnTo>
                  <a:pt x="194453" y="33007"/>
                </a:lnTo>
                <a:lnTo>
                  <a:pt x="0" y="33007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1"/>
          <p:cNvSpPr/>
          <p:nvPr/>
        </p:nvSpPr>
        <p:spPr>
          <a:xfrm>
            <a:off x="5520995" y="963751"/>
            <a:ext cx="1750695" cy="64769"/>
          </a:xfrm>
          <a:custGeom>
            <a:rect b="b" l="l" r="r" t="t"/>
            <a:pathLst>
              <a:path extrusionOk="0" h="64769" w="1750695">
                <a:moveTo>
                  <a:pt x="1750072" y="33007"/>
                </a:moveTo>
                <a:lnTo>
                  <a:pt x="1490802" y="33007"/>
                </a:lnTo>
                <a:lnTo>
                  <a:pt x="1490802" y="0"/>
                </a:lnTo>
                <a:lnTo>
                  <a:pt x="1458391" y="0"/>
                </a:lnTo>
                <a:lnTo>
                  <a:pt x="1458391" y="33007"/>
                </a:lnTo>
                <a:lnTo>
                  <a:pt x="1425981" y="33007"/>
                </a:lnTo>
                <a:lnTo>
                  <a:pt x="1425981" y="0"/>
                </a:lnTo>
                <a:lnTo>
                  <a:pt x="1199121" y="0"/>
                </a:lnTo>
                <a:lnTo>
                  <a:pt x="1199121" y="33007"/>
                </a:lnTo>
                <a:lnTo>
                  <a:pt x="0" y="33007"/>
                </a:lnTo>
                <a:lnTo>
                  <a:pt x="0" y="64744"/>
                </a:lnTo>
                <a:lnTo>
                  <a:pt x="1750072" y="64744"/>
                </a:lnTo>
                <a:lnTo>
                  <a:pt x="1750072" y="33007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1"/>
          <p:cNvSpPr/>
          <p:nvPr/>
        </p:nvSpPr>
        <p:spPr>
          <a:xfrm>
            <a:off x="5715444" y="801915"/>
            <a:ext cx="130175" cy="161925"/>
          </a:xfrm>
          <a:custGeom>
            <a:rect b="b" l="l" r="r" t="t"/>
            <a:pathLst>
              <a:path extrusionOk="0" h="161925" w="130175">
                <a:moveTo>
                  <a:pt x="32410" y="0"/>
                </a:moveTo>
                <a:lnTo>
                  <a:pt x="0" y="0"/>
                </a:lnTo>
                <a:lnTo>
                  <a:pt x="0" y="97155"/>
                </a:lnTo>
                <a:lnTo>
                  <a:pt x="32410" y="97155"/>
                </a:lnTo>
                <a:lnTo>
                  <a:pt x="32410" y="0"/>
                </a:lnTo>
                <a:close/>
              </a:path>
              <a:path extrusionOk="0" h="161925" w="130175">
                <a:moveTo>
                  <a:pt x="64820" y="97155"/>
                </a:moveTo>
                <a:lnTo>
                  <a:pt x="32410" y="97155"/>
                </a:lnTo>
                <a:lnTo>
                  <a:pt x="32410" y="129540"/>
                </a:lnTo>
                <a:lnTo>
                  <a:pt x="64820" y="129540"/>
                </a:lnTo>
                <a:lnTo>
                  <a:pt x="64820" y="97155"/>
                </a:lnTo>
                <a:close/>
              </a:path>
              <a:path extrusionOk="0" h="161925" w="130175">
                <a:moveTo>
                  <a:pt x="129641" y="129540"/>
                </a:moveTo>
                <a:lnTo>
                  <a:pt x="64820" y="129540"/>
                </a:lnTo>
                <a:lnTo>
                  <a:pt x="64820" y="161925"/>
                </a:lnTo>
                <a:lnTo>
                  <a:pt x="129641" y="161925"/>
                </a:lnTo>
                <a:lnTo>
                  <a:pt x="129641" y="12954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"/>
          <p:cNvSpPr/>
          <p:nvPr/>
        </p:nvSpPr>
        <p:spPr>
          <a:xfrm>
            <a:off x="5553406" y="866684"/>
            <a:ext cx="33020" cy="32384"/>
          </a:xfrm>
          <a:custGeom>
            <a:rect b="b" l="l" r="r" t="t"/>
            <a:pathLst>
              <a:path extrusionOk="0" h="32384" w="33020">
                <a:moveTo>
                  <a:pt x="32408" y="32384"/>
                </a:moveTo>
                <a:lnTo>
                  <a:pt x="0" y="32384"/>
                </a:lnTo>
                <a:lnTo>
                  <a:pt x="0" y="0"/>
                </a:lnTo>
                <a:lnTo>
                  <a:pt x="32408" y="0"/>
                </a:lnTo>
                <a:lnTo>
                  <a:pt x="32408" y="32384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1"/>
          <p:cNvSpPr/>
          <p:nvPr/>
        </p:nvSpPr>
        <p:spPr>
          <a:xfrm>
            <a:off x="5747855" y="737145"/>
            <a:ext cx="65405" cy="64769"/>
          </a:xfrm>
          <a:custGeom>
            <a:rect b="b" l="l" r="r" t="t"/>
            <a:pathLst>
              <a:path extrusionOk="0" h="64770" w="65404">
                <a:moveTo>
                  <a:pt x="32410" y="32385"/>
                </a:moveTo>
                <a:lnTo>
                  <a:pt x="0" y="32385"/>
                </a:lnTo>
                <a:lnTo>
                  <a:pt x="0" y="64770"/>
                </a:lnTo>
                <a:lnTo>
                  <a:pt x="32410" y="64770"/>
                </a:lnTo>
                <a:lnTo>
                  <a:pt x="32410" y="32385"/>
                </a:lnTo>
                <a:close/>
              </a:path>
              <a:path extrusionOk="0" h="64770" w="65404">
                <a:moveTo>
                  <a:pt x="64820" y="0"/>
                </a:moveTo>
                <a:lnTo>
                  <a:pt x="32410" y="0"/>
                </a:lnTo>
                <a:lnTo>
                  <a:pt x="32410" y="32385"/>
                </a:lnTo>
                <a:lnTo>
                  <a:pt x="64820" y="32385"/>
                </a:lnTo>
                <a:lnTo>
                  <a:pt x="6482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"/>
          <p:cNvSpPr/>
          <p:nvPr/>
        </p:nvSpPr>
        <p:spPr>
          <a:xfrm>
            <a:off x="6849760" y="866684"/>
            <a:ext cx="97790" cy="32384"/>
          </a:xfrm>
          <a:custGeom>
            <a:rect b="b" l="l" r="r" t="t"/>
            <a:pathLst>
              <a:path extrusionOk="0" h="32384" w="97790">
                <a:moveTo>
                  <a:pt x="97226" y="32384"/>
                </a:moveTo>
                <a:lnTo>
                  <a:pt x="0" y="32384"/>
                </a:lnTo>
                <a:lnTo>
                  <a:pt x="0" y="0"/>
                </a:lnTo>
                <a:lnTo>
                  <a:pt x="97226" y="0"/>
                </a:lnTo>
                <a:lnTo>
                  <a:pt x="97226" y="32384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1"/>
          <p:cNvSpPr/>
          <p:nvPr/>
        </p:nvSpPr>
        <p:spPr>
          <a:xfrm>
            <a:off x="5553405" y="834300"/>
            <a:ext cx="130175" cy="129539"/>
          </a:xfrm>
          <a:custGeom>
            <a:rect b="b" l="l" r="r" t="t"/>
            <a:pathLst>
              <a:path extrusionOk="0" h="129540" w="130175">
                <a:moveTo>
                  <a:pt x="32410" y="64770"/>
                </a:moveTo>
                <a:lnTo>
                  <a:pt x="0" y="64770"/>
                </a:lnTo>
                <a:lnTo>
                  <a:pt x="0" y="97155"/>
                </a:lnTo>
                <a:lnTo>
                  <a:pt x="32410" y="97155"/>
                </a:lnTo>
                <a:lnTo>
                  <a:pt x="32410" y="64770"/>
                </a:lnTo>
                <a:close/>
              </a:path>
              <a:path extrusionOk="0" h="129540" w="130175">
                <a:moveTo>
                  <a:pt x="64808" y="0"/>
                </a:moveTo>
                <a:lnTo>
                  <a:pt x="32410" y="0"/>
                </a:lnTo>
                <a:lnTo>
                  <a:pt x="32410" y="64770"/>
                </a:lnTo>
                <a:lnTo>
                  <a:pt x="64808" y="64770"/>
                </a:lnTo>
                <a:lnTo>
                  <a:pt x="64808" y="0"/>
                </a:lnTo>
                <a:close/>
              </a:path>
              <a:path extrusionOk="0" h="129540" w="130175">
                <a:moveTo>
                  <a:pt x="129628" y="97155"/>
                </a:moveTo>
                <a:lnTo>
                  <a:pt x="32410" y="97155"/>
                </a:lnTo>
                <a:lnTo>
                  <a:pt x="32410" y="129540"/>
                </a:lnTo>
                <a:lnTo>
                  <a:pt x="129628" y="129540"/>
                </a:lnTo>
                <a:lnTo>
                  <a:pt x="129628" y="97155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"/>
          <p:cNvSpPr/>
          <p:nvPr/>
        </p:nvSpPr>
        <p:spPr>
          <a:xfrm>
            <a:off x="5683034" y="932014"/>
            <a:ext cx="162560" cy="64769"/>
          </a:xfrm>
          <a:custGeom>
            <a:rect b="b" l="l" r="r" t="t"/>
            <a:pathLst>
              <a:path extrusionOk="0" h="64769" w="162560">
                <a:moveTo>
                  <a:pt x="162052" y="31737"/>
                </a:moveTo>
                <a:lnTo>
                  <a:pt x="97231" y="31737"/>
                </a:lnTo>
                <a:lnTo>
                  <a:pt x="97231" y="0"/>
                </a:lnTo>
                <a:lnTo>
                  <a:pt x="64820" y="0"/>
                </a:lnTo>
                <a:lnTo>
                  <a:pt x="64820" y="31737"/>
                </a:lnTo>
                <a:lnTo>
                  <a:pt x="0" y="31737"/>
                </a:lnTo>
                <a:lnTo>
                  <a:pt x="0" y="64744"/>
                </a:lnTo>
                <a:lnTo>
                  <a:pt x="162052" y="64744"/>
                </a:lnTo>
                <a:lnTo>
                  <a:pt x="162052" y="31737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"/>
          <p:cNvSpPr/>
          <p:nvPr/>
        </p:nvSpPr>
        <p:spPr>
          <a:xfrm>
            <a:off x="5747855" y="769517"/>
            <a:ext cx="259715" cy="227329"/>
          </a:xfrm>
          <a:custGeom>
            <a:rect b="b" l="l" r="r" t="t"/>
            <a:pathLst>
              <a:path extrusionOk="0" h="227330" w="259714">
                <a:moveTo>
                  <a:pt x="226860" y="161937"/>
                </a:moveTo>
                <a:lnTo>
                  <a:pt x="97231" y="161937"/>
                </a:lnTo>
                <a:lnTo>
                  <a:pt x="97231" y="129489"/>
                </a:lnTo>
                <a:lnTo>
                  <a:pt x="64820" y="129489"/>
                </a:lnTo>
                <a:lnTo>
                  <a:pt x="64820" y="33007"/>
                </a:lnTo>
                <a:lnTo>
                  <a:pt x="64820" y="0"/>
                </a:lnTo>
                <a:lnTo>
                  <a:pt x="32410" y="0"/>
                </a:lnTo>
                <a:lnTo>
                  <a:pt x="32410" y="33007"/>
                </a:lnTo>
                <a:lnTo>
                  <a:pt x="0" y="33007"/>
                </a:lnTo>
                <a:lnTo>
                  <a:pt x="0" y="129489"/>
                </a:lnTo>
                <a:lnTo>
                  <a:pt x="32410" y="129489"/>
                </a:lnTo>
                <a:lnTo>
                  <a:pt x="32410" y="162496"/>
                </a:lnTo>
                <a:lnTo>
                  <a:pt x="97231" y="162496"/>
                </a:lnTo>
                <a:lnTo>
                  <a:pt x="97231" y="194322"/>
                </a:lnTo>
                <a:lnTo>
                  <a:pt x="226860" y="194322"/>
                </a:lnTo>
                <a:lnTo>
                  <a:pt x="226860" y="161937"/>
                </a:lnTo>
                <a:close/>
              </a:path>
              <a:path extrusionOk="0" h="227330" w="259714">
                <a:moveTo>
                  <a:pt x="259270" y="194322"/>
                </a:moveTo>
                <a:lnTo>
                  <a:pt x="226860" y="194322"/>
                </a:lnTo>
                <a:lnTo>
                  <a:pt x="226860" y="226707"/>
                </a:lnTo>
                <a:lnTo>
                  <a:pt x="259270" y="226707"/>
                </a:lnTo>
                <a:lnTo>
                  <a:pt x="259270" y="194322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"/>
          <p:cNvSpPr/>
          <p:nvPr/>
        </p:nvSpPr>
        <p:spPr>
          <a:xfrm>
            <a:off x="6039536" y="932014"/>
            <a:ext cx="97790" cy="64769"/>
          </a:xfrm>
          <a:custGeom>
            <a:rect b="b" l="l" r="r" t="t"/>
            <a:pathLst>
              <a:path extrusionOk="0" h="64769" w="97789">
                <a:moveTo>
                  <a:pt x="97218" y="0"/>
                </a:moveTo>
                <a:lnTo>
                  <a:pt x="32410" y="0"/>
                </a:lnTo>
                <a:lnTo>
                  <a:pt x="32410" y="31737"/>
                </a:lnTo>
                <a:lnTo>
                  <a:pt x="0" y="31737"/>
                </a:lnTo>
                <a:lnTo>
                  <a:pt x="0" y="64744"/>
                </a:lnTo>
                <a:lnTo>
                  <a:pt x="64820" y="64744"/>
                </a:lnTo>
                <a:lnTo>
                  <a:pt x="64820" y="31737"/>
                </a:lnTo>
                <a:lnTo>
                  <a:pt x="97218" y="31737"/>
                </a:lnTo>
                <a:lnTo>
                  <a:pt x="97218" y="0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1"/>
          <p:cNvSpPr/>
          <p:nvPr/>
        </p:nvSpPr>
        <p:spPr>
          <a:xfrm>
            <a:off x="5812677" y="704759"/>
            <a:ext cx="65405" cy="64769"/>
          </a:xfrm>
          <a:custGeom>
            <a:rect b="b" l="l" r="r" t="t"/>
            <a:pathLst>
              <a:path extrusionOk="0" h="64770" w="65404">
                <a:moveTo>
                  <a:pt x="32408" y="64769"/>
                </a:moveTo>
                <a:lnTo>
                  <a:pt x="0" y="64769"/>
                </a:lnTo>
                <a:lnTo>
                  <a:pt x="0" y="0"/>
                </a:lnTo>
                <a:lnTo>
                  <a:pt x="64817" y="0"/>
                </a:lnTo>
                <a:lnTo>
                  <a:pt x="64817" y="32384"/>
                </a:lnTo>
                <a:lnTo>
                  <a:pt x="32408" y="32384"/>
                </a:lnTo>
                <a:lnTo>
                  <a:pt x="32408" y="64769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"/>
          <p:cNvSpPr/>
          <p:nvPr/>
        </p:nvSpPr>
        <p:spPr>
          <a:xfrm>
            <a:off x="5618224" y="801914"/>
            <a:ext cx="33020" cy="32384"/>
          </a:xfrm>
          <a:custGeom>
            <a:rect b="b" l="l" r="r" t="t"/>
            <a:pathLst>
              <a:path extrusionOk="0" h="32384" w="33020">
                <a:moveTo>
                  <a:pt x="32408" y="32384"/>
                </a:moveTo>
                <a:lnTo>
                  <a:pt x="0" y="32384"/>
                </a:lnTo>
                <a:lnTo>
                  <a:pt x="0" y="0"/>
                </a:lnTo>
                <a:lnTo>
                  <a:pt x="32408" y="0"/>
                </a:lnTo>
                <a:lnTo>
                  <a:pt x="32408" y="32384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" name="Google Shape;4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25672" y="801914"/>
            <a:ext cx="259270" cy="19430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/>
          <p:nvPr/>
        </p:nvSpPr>
        <p:spPr>
          <a:xfrm>
            <a:off x="6849757" y="899006"/>
            <a:ext cx="130175" cy="97790"/>
          </a:xfrm>
          <a:custGeom>
            <a:rect b="b" l="l" r="r" t="t"/>
            <a:pathLst>
              <a:path extrusionOk="0" h="97790" w="130175">
                <a:moveTo>
                  <a:pt x="129628" y="33007"/>
                </a:moveTo>
                <a:lnTo>
                  <a:pt x="97218" y="33007"/>
                </a:lnTo>
                <a:lnTo>
                  <a:pt x="97218" y="0"/>
                </a:lnTo>
                <a:lnTo>
                  <a:pt x="0" y="0"/>
                </a:lnTo>
                <a:lnTo>
                  <a:pt x="0" y="33007"/>
                </a:lnTo>
                <a:lnTo>
                  <a:pt x="32410" y="33007"/>
                </a:lnTo>
                <a:lnTo>
                  <a:pt x="32410" y="64744"/>
                </a:lnTo>
                <a:lnTo>
                  <a:pt x="97218" y="64744"/>
                </a:lnTo>
                <a:lnTo>
                  <a:pt x="97218" y="97751"/>
                </a:lnTo>
                <a:lnTo>
                  <a:pt x="129628" y="97751"/>
                </a:lnTo>
                <a:lnTo>
                  <a:pt x="129628" y="64744"/>
                </a:lnTo>
                <a:lnTo>
                  <a:pt x="129628" y="33007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"/>
          <p:cNvSpPr/>
          <p:nvPr/>
        </p:nvSpPr>
        <p:spPr>
          <a:xfrm>
            <a:off x="6946976" y="834300"/>
            <a:ext cx="356870" cy="162560"/>
          </a:xfrm>
          <a:custGeom>
            <a:rect b="b" l="l" r="r" t="t"/>
            <a:pathLst>
              <a:path extrusionOk="0" h="162559" w="356870">
                <a:moveTo>
                  <a:pt x="32410" y="0"/>
                </a:moveTo>
                <a:lnTo>
                  <a:pt x="0" y="0"/>
                </a:lnTo>
                <a:lnTo>
                  <a:pt x="0" y="64770"/>
                </a:lnTo>
                <a:lnTo>
                  <a:pt x="32410" y="64770"/>
                </a:lnTo>
                <a:lnTo>
                  <a:pt x="32410" y="0"/>
                </a:lnTo>
                <a:close/>
              </a:path>
              <a:path extrusionOk="0" h="162559" w="356870">
                <a:moveTo>
                  <a:pt x="356501" y="129451"/>
                </a:moveTo>
                <a:lnTo>
                  <a:pt x="291680" y="129451"/>
                </a:lnTo>
                <a:lnTo>
                  <a:pt x="291680" y="97713"/>
                </a:lnTo>
                <a:lnTo>
                  <a:pt x="259270" y="97713"/>
                </a:lnTo>
                <a:lnTo>
                  <a:pt x="259270" y="129451"/>
                </a:lnTo>
                <a:lnTo>
                  <a:pt x="64820" y="129451"/>
                </a:lnTo>
                <a:lnTo>
                  <a:pt x="64820" y="162458"/>
                </a:lnTo>
                <a:lnTo>
                  <a:pt x="356501" y="162458"/>
                </a:lnTo>
                <a:lnTo>
                  <a:pt x="356501" y="129451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"/>
          <p:cNvSpPr/>
          <p:nvPr/>
        </p:nvSpPr>
        <p:spPr>
          <a:xfrm>
            <a:off x="6979396" y="834299"/>
            <a:ext cx="33020" cy="32384"/>
          </a:xfrm>
          <a:custGeom>
            <a:rect b="b" l="l" r="r" t="t"/>
            <a:pathLst>
              <a:path extrusionOk="0" h="32384" w="33020">
                <a:moveTo>
                  <a:pt x="32408" y="32384"/>
                </a:moveTo>
                <a:lnTo>
                  <a:pt x="0" y="32384"/>
                </a:lnTo>
                <a:lnTo>
                  <a:pt x="0" y="0"/>
                </a:lnTo>
                <a:lnTo>
                  <a:pt x="32408" y="0"/>
                </a:lnTo>
                <a:lnTo>
                  <a:pt x="32408" y="3238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"/>
          <p:cNvSpPr/>
          <p:nvPr/>
        </p:nvSpPr>
        <p:spPr>
          <a:xfrm>
            <a:off x="6558081" y="899069"/>
            <a:ext cx="33020" cy="64769"/>
          </a:xfrm>
          <a:custGeom>
            <a:rect b="b" l="l" r="r" t="t"/>
            <a:pathLst>
              <a:path extrusionOk="0" h="64769" w="33020">
                <a:moveTo>
                  <a:pt x="32408" y="64769"/>
                </a:moveTo>
                <a:lnTo>
                  <a:pt x="0" y="64769"/>
                </a:lnTo>
                <a:lnTo>
                  <a:pt x="0" y="0"/>
                </a:lnTo>
                <a:lnTo>
                  <a:pt x="32408" y="0"/>
                </a:lnTo>
                <a:lnTo>
                  <a:pt x="32408" y="64769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"/>
          <p:cNvSpPr/>
          <p:nvPr/>
        </p:nvSpPr>
        <p:spPr>
          <a:xfrm>
            <a:off x="6720125" y="899069"/>
            <a:ext cx="97790" cy="32384"/>
          </a:xfrm>
          <a:custGeom>
            <a:rect b="b" l="l" r="r" t="t"/>
            <a:pathLst>
              <a:path extrusionOk="0" h="32384" w="97790">
                <a:moveTo>
                  <a:pt x="97226" y="32384"/>
                </a:moveTo>
                <a:lnTo>
                  <a:pt x="0" y="32384"/>
                </a:lnTo>
                <a:lnTo>
                  <a:pt x="0" y="0"/>
                </a:lnTo>
                <a:lnTo>
                  <a:pt x="97226" y="0"/>
                </a:lnTo>
                <a:lnTo>
                  <a:pt x="97226" y="3238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"/>
          <p:cNvSpPr/>
          <p:nvPr/>
        </p:nvSpPr>
        <p:spPr>
          <a:xfrm>
            <a:off x="5812675" y="834300"/>
            <a:ext cx="292100" cy="129539"/>
          </a:xfrm>
          <a:custGeom>
            <a:rect b="b" l="l" r="r" t="t"/>
            <a:pathLst>
              <a:path extrusionOk="0" h="129540" w="292100">
                <a:moveTo>
                  <a:pt x="32410" y="0"/>
                </a:moveTo>
                <a:lnTo>
                  <a:pt x="0" y="0"/>
                </a:lnTo>
                <a:lnTo>
                  <a:pt x="0" y="64770"/>
                </a:lnTo>
                <a:lnTo>
                  <a:pt x="32410" y="64770"/>
                </a:lnTo>
                <a:lnTo>
                  <a:pt x="32410" y="0"/>
                </a:lnTo>
                <a:close/>
              </a:path>
              <a:path extrusionOk="0" h="129540" w="292100">
                <a:moveTo>
                  <a:pt x="162039" y="64770"/>
                </a:moveTo>
                <a:lnTo>
                  <a:pt x="32410" y="64770"/>
                </a:lnTo>
                <a:lnTo>
                  <a:pt x="32410" y="97155"/>
                </a:lnTo>
                <a:lnTo>
                  <a:pt x="162039" y="97155"/>
                </a:lnTo>
                <a:lnTo>
                  <a:pt x="162039" y="64770"/>
                </a:lnTo>
                <a:close/>
              </a:path>
              <a:path extrusionOk="0" h="129540" w="292100">
                <a:moveTo>
                  <a:pt x="259270" y="97155"/>
                </a:moveTo>
                <a:lnTo>
                  <a:pt x="162039" y="97155"/>
                </a:lnTo>
                <a:lnTo>
                  <a:pt x="162039" y="129540"/>
                </a:lnTo>
                <a:lnTo>
                  <a:pt x="259270" y="129540"/>
                </a:lnTo>
                <a:lnTo>
                  <a:pt x="259270" y="97155"/>
                </a:lnTo>
                <a:close/>
              </a:path>
              <a:path extrusionOk="0" h="129540" w="292100">
                <a:moveTo>
                  <a:pt x="291680" y="0"/>
                </a:moveTo>
                <a:lnTo>
                  <a:pt x="259270" y="0"/>
                </a:lnTo>
                <a:lnTo>
                  <a:pt x="259270" y="97155"/>
                </a:lnTo>
                <a:lnTo>
                  <a:pt x="291680" y="97155"/>
                </a:lnTo>
                <a:lnTo>
                  <a:pt x="291680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"/>
          <p:cNvSpPr/>
          <p:nvPr/>
        </p:nvSpPr>
        <p:spPr>
          <a:xfrm>
            <a:off x="6169164" y="899070"/>
            <a:ext cx="194945" cy="97155"/>
          </a:xfrm>
          <a:custGeom>
            <a:rect b="b" l="l" r="r" t="t"/>
            <a:pathLst>
              <a:path extrusionOk="0" h="97155" w="194945">
                <a:moveTo>
                  <a:pt x="32410" y="0"/>
                </a:moveTo>
                <a:lnTo>
                  <a:pt x="0" y="0"/>
                </a:lnTo>
                <a:lnTo>
                  <a:pt x="0" y="64770"/>
                </a:lnTo>
                <a:lnTo>
                  <a:pt x="32410" y="64770"/>
                </a:lnTo>
                <a:lnTo>
                  <a:pt x="32410" y="0"/>
                </a:lnTo>
                <a:close/>
              </a:path>
              <a:path extrusionOk="0" h="97155" w="194945">
                <a:moveTo>
                  <a:pt x="64820" y="64770"/>
                </a:moveTo>
                <a:lnTo>
                  <a:pt x="32410" y="64770"/>
                </a:lnTo>
                <a:lnTo>
                  <a:pt x="32410" y="97155"/>
                </a:lnTo>
                <a:lnTo>
                  <a:pt x="64820" y="97155"/>
                </a:lnTo>
                <a:lnTo>
                  <a:pt x="64820" y="64770"/>
                </a:lnTo>
                <a:close/>
              </a:path>
              <a:path extrusionOk="0" h="97155" w="194945">
                <a:moveTo>
                  <a:pt x="194462" y="64770"/>
                </a:moveTo>
                <a:lnTo>
                  <a:pt x="97231" y="64770"/>
                </a:lnTo>
                <a:lnTo>
                  <a:pt x="97231" y="97155"/>
                </a:lnTo>
                <a:lnTo>
                  <a:pt x="194462" y="97155"/>
                </a:lnTo>
                <a:lnTo>
                  <a:pt x="194462" y="6477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"/>
          <p:cNvSpPr/>
          <p:nvPr/>
        </p:nvSpPr>
        <p:spPr>
          <a:xfrm>
            <a:off x="6946976" y="899070"/>
            <a:ext cx="259715" cy="64769"/>
          </a:xfrm>
          <a:custGeom>
            <a:rect b="b" l="l" r="r" t="t"/>
            <a:pathLst>
              <a:path extrusionOk="0" h="64769" w="259715">
                <a:moveTo>
                  <a:pt x="32410" y="0"/>
                </a:moveTo>
                <a:lnTo>
                  <a:pt x="0" y="0"/>
                </a:lnTo>
                <a:lnTo>
                  <a:pt x="0" y="32385"/>
                </a:lnTo>
                <a:lnTo>
                  <a:pt x="32410" y="32385"/>
                </a:lnTo>
                <a:lnTo>
                  <a:pt x="32410" y="0"/>
                </a:lnTo>
                <a:close/>
              </a:path>
              <a:path extrusionOk="0" h="64769" w="259715">
                <a:moveTo>
                  <a:pt x="259270" y="32385"/>
                </a:moveTo>
                <a:lnTo>
                  <a:pt x="32410" y="32385"/>
                </a:lnTo>
                <a:lnTo>
                  <a:pt x="32410" y="64770"/>
                </a:lnTo>
                <a:lnTo>
                  <a:pt x="259270" y="64770"/>
                </a:lnTo>
                <a:lnTo>
                  <a:pt x="259270" y="32385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"/>
          <p:cNvSpPr/>
          <p:nvPr/>
        </p:nvSpPr>
        <p:spPr>
          <a:xfrm>
            <a:off x="5845086" y="704760"/>
            <a:ext cx="97790" cy="64769"/>
          </a:xfrm>
          <a:custGeom>
            <a:rect b="b" l="l" r="r" t="t"/>
            <a:pathLst>
              <a:path extrusionOk="0" h="64770" w="97789">
                <a:moveTo>
                  <a:pt x="32397" y="32385"/>
                </a:moveTo>
                <a:lnTo>
                  <a:pt x="0" y="32385"/>
                </a:lnTo>
                <a:lnTo>
                  <a:pt x="0" y="64770"/>
                </a:lnTo>
                <a:lnTo>
                  <a:pt x="32397" y="64770"/>
                </a:lnTo>
                <a:lnTo>
                  <a:pt x="32397" y="32385"/>
                </a:lnTo>
                <a:close/>
              </a:path>
              <a:path extrusionOk="0" h="64770" w="97789">
                <a:moveTo>
                  <a:pt x="97218" y="0"/>
                </a:moveTo>
                <a:lnTo>
                  <a:pt x="32397" y="0"/>
                </a:lnTo>
                <a:lnTo>
                  <a:pt x="32397" y="32385"/>
                </a:lnTo>
                <a:lnTo>
                  <a:pt x="97218" y="32385"/>
                </a:lnTo>
                <a:lnTo>
                  <a:pt x="97218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"/>
          <p:cNvSpPr/>
          <p:nvPr/>
        </p:nvSpPr>
        <p:spPr>
          <a:xfrm>
            <a:off x="5650633" y="801914"/>
            <a:ext cx="33020" cy="32384"/>
          </a:xfrm>
          <a:custGeom>
            <a:rect b="b" l="l" r="r" t="t"/>
            <a:pathLst>
              <a:path extrusionOk="0" h="32384" w="33020">
                <a:moveTo>
                  <a:pt x="32408" y="32384"/>
                </a:moveTo>
                <a:lnTo>
                  <a:pt x="0" y="32384"/>
                </a:lnTo>
                <a:lnTo>
                  <a:pt x="0" y="0"/>
                </a:lnTo>
                <a:lnTo>
                  <a:pt x="32408" y="0"/>
                </a:lnTo>
                <a:lnTo>
                  <a:pt x="32408" y="3238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"/>
          <p:cNvSpPr/>
          <p:nvPr/>
        </p:nvSpPr>
        <p:spPr>
          <a:xfrm>
            <a:off x="5877484" y="801915"/>
            <a:ext cx="130175" cy="64769"/>
          </a:xfrm>
          <a:custGeom>
            <a:rect b="b" l="l" r="r" t="t"/>
            <a:pathLst>
              <a:path extrusionOk="0" h="64769" w="130175">
                <a:moveTo>
                  <a:pt x="32410" y="0"/>
                </a:moveTo>
                <a:lnTo>
                  <a:pt x="0" y="0"/>
                </a:lnTo>
                <a:lnTo>
                  <a:pt x="0" y="64770"/>
                </a:lnTo>
                <a:lnTo>
                  <a:pt x="32410" y="64770"/>
                </a:lnTo>
                <a:lnTo>
                  <a:pt x="32410" y="0"/>
                </a:lnTo>
                <a:close/>
              </a:path>
              <a:path extrusionOk="0" h="64769" w="130175">
                <a:moveTo>
                  <a:pt x="129641" y="32385"/>
                </a:moveTo>
                <a:lnTo>
                  <a:pt x="64820" y="32385"/>
                </a:lnTo>
                <a:lnTo>
                  <a:pt x="64820" y="64770"/>
                </a:lnTo>
                <a:lnTo>
                  <a:pt x="129641" y="64770"/>
                </a:lnTo>
                <a:lnTo>
                  <a:pt x="129641" y="32385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"/>
          <p:cNvSpPr/>
          <p:nvPr/>
        </p:nvSpPr>
        <p:spPr>
          <a:xfrm>
            <a:off x="6687716" y="834299"/>
            <a:ext cx="65405" cy="32384"/>
          </a:xfrm>
          <a:custGeom>
            <a:rect b="b" l="l" r="r" t="t"/>
            <a:pathLst>
              <a:path extrusionOk="0" h="32384" w="65404">
                <a:moveTo>
                  <a:pt x="64817" y="32384"/>
                </a:moveTo>
                <a:lnTo>
                  <a:pt x="0" y="32384"/>
                </a:lnTo>
                <a:lnTo>
                  <a:pt x="0" y="0"/>
                </a:lnTo>
                <a:lnTo>
                  <a:pt x="64817" y="0"/>
                </a:lnTo>
                <a:lnTo>
                  <a:pt x="64817" y="3238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"/>
          <p:cNvSpPr/>
          <p:nvPr/>
        </p:nvSpPr>
        <p:spPr>
          <a:xfrm>
            <a:off x="6655307" y="931454"/>
            <a:ext cx="65405" cy="32384"/>
          </a:xfrm>
          <a:custGeom>
            <a:rect b="b" l="l" r="r" t="t"/>
            <a:pathLst>
              <a:path extrusionOk="0" h="32384" w="65404">
                <a:moveTo>
                  <a:pt x="64817" y="32384"/>
                </a:moveTo>
                <a:lnTo>
                  <a:pt x="0" y="32384"/>
                </a:lnTo>
                <a:lnTo>
                  <a:pt x="0" y="0"/>
                </a:lnTo>
                <a:lnTo>
                  <a:pt x="64817" y="0"/>
                </a:lnTo>
                <a:lnTo>
                  <a:pt x="64817" y="3238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"/>
          <p:cNvSpPr/>
          <p:nvPr/>
        </p:nvSpPr>
        <p:spPr>
          <a:xfrm>
            <a:off x="5683042" y="931454"/>
            <a:ext cx="65405" cy="32384"/>
          </a:xfrm>
          <a:custGeom>
            <a:rect b="b" l="l" r="r" t="t"/>
            <a:pathLst>
              <a:path extrusionOk="0" h="32384" w="65404">
                <a:moveTo>
                  <a:pt x="64817" y="32384"/>
                </a:moveTo>
                <a:lnTo>
                  <a:pt x="0" y="32384"/>
                </a:lnTo>
                <a:lnTo>
                  <a:pt x="0" y="0"/>
                </a:lnTo>
                <a:lnTo>
                  <a:pt x="64817" y="0"/>
                </a:lnTo>
                <a:lnTo>
                  <a:pt x="64817" y="3238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"/>
          <p:cNvSpPr/>
          <p:nvPr/>
        </p:nvSpPr>
        <p:spPr>
          <a:xfrm>
            <a:off x="6655308" y="801915"/>
            <a:ext cx="162560" cy="64769"/>
          </a:xfrm>
          <a:custGeom>
            <a:rect b="b" l="l" r="r" t="t"/>
            <a:pathLst>
              <a:path extrusionOk="0" h="64769" w="162559">
                <a:moveTo>
                  <a:pt x="97218" y="0"/>
                </a:moveTo>
                <a:lnTo>
                  <a:pt x="0" y="0"/>
                </a:lnTo>
                <a:lnTo>
                  <a:pt x="0" y="32385"/>
                </a:lnTo>
                <a:lnTo>
                  <a:pt x="97218" y="32385"/>
                </a:lnTo>
                <a:lnTo>
                  <a:pt x="97218" y="0"/>
                </a:lnTo>
                <a:close/>
              </a:path>
              <a:path extrusionOk="0" h="64769" w="162559">
                <a:moveTo>
                  <a:pt x="162039" y="32385"/>
                </a:moveTo>
                <a:lnTo>
                  <a:pt x="129628" y="32385"/>
                </a:lnTo>
                <a:lnTo>
                  <a:pt x="129628" y="64770"/>
                </a:lnTo>
                <a:lnTo>
                  <a:pt x="162039" y="64770"/>
                </a:lnTo>
                <a:lnTo>
                  <a:pt x="162039" y="32385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"/>
          <p:cNvSpPr/>
          <p:nvPr/>
        </p:nvSpPr>
        <p:spPr>
          <a:xfrm>
            <a:off x="7011797" y="834300"/>
            <a:ext cx="130175" cy="64769"/>
          </a:xfrm>
          <a:custGeom>
            <a:rect b="b" l="l" r="r" t="t"/>
            <a:pathLst>
              <a:path extrusionOk="0" h="64769" w="130175">
                <a:moveTo>
                  <a:pt x="32410" y="0"/>
                </a:moveTo>
                <a:lnTo>
                  <a:pt x="0" y="0"/>
                </a:lnTo>
                <a:lnTo>
                  <a:pt x="0" y="32385"/>
                </a:lnTo>
                <a:lnTo>
                  <a:pt x="32410" y="32385"/>
                </a:lnTo>
                <a:lnTo>
                  <a:pt x="32410" y="0"/>
                </a:lnTo>
                <a:close/>
              </a:path>
              <a:path extrusionOk="0" h="64769" w="130175">
                <a:moveTo>
                  <a:pt x="129641" y="32385"/>
                </a:moveTo>
                <a:lnTo>
                  <a:pt x="64820" y="32385"/>
                </a:lnTo>
                <a:lnTo>
                  <a:pt x="64820" y="64770"/>
                </a:lnTo>
                <a:lnTo>
                  <a:pt x="129641" y="64770"/>
                </a:lnTo>
                <a:lnTo>
                  <a:pt x="129641" y="32385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"/>
          <p:cNvSpPr/>
          <p:nvPr/>
        </p:nvSpPr>
        <p:spPr>
          <a:xfrm>
            <a:off x="6201575" y="866685"/>
            <a:ext cx="130175" cy="64769"/>
          </a:xfrm>
          <a:custGeom>
            <a:rect b="b" l="l" r="r" t="t"/>
            <a:pathLst>
              <a:path extrusionOk="0" h="64769" w="130175">
                <a:moveTo>
                  <a:pt x="64820" y="0"/>
                </a:moveTo>
                <a:lnTo>
                  <a:pt x="0" y="0"/>
                </a:lnTo>
                <a:lnTo>
                  <a:pt x="0" y="32385"/>
                </a:lnTo>
                <a:lnTo>
                  <a:pt x="64820" y="32385"/>
                </a:lnTo>
                <a:lnTo>
                  <a:pt x="64820" y="0"/>
                </a:lnTo>
                <a:close/>
              </a:path>
              <a:path extrusionOk="0" h="64769" w="130175">
                <a:moveTo>
                  <a:pt x="129641" y="32385"/>
                </a:moveTo>
                <a:lnTo>
                  <a:pt x="97231" y="32385"/>
                </a:lnTo>
                <a:lnTo>
                  <a:pt x="97231" y="64770"/>
                </a:lnTo>
                <a:lnTo>
                  <a:pt x="129641" y="64770"/>
                </a:lnTo>
                <a:lnTo>
                  <a:pt x="129641" y="32385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"/>
          <p:cNvSpPr/>
          <p:nvPr/>
        </p:nvSpPr>
        <p:spPr>
          <a:xfrm>
            <a:off x="5974715" y="737145"/>
            <a:ext cx="97790" cy="97155"/>
          </a:xfrm>
          <a:custGeom>
            <a:rect b="b" l="l" r="r" t="t"/>
            <a:pathLst>
              <a:path extrusionOk="0" h="97155" w="97789">
                <a:moveTo>
                  <a:pt x="32410" y="0"/>
                </a:moveTo>
                <a:lnTo>
                  <a:pt x="0" y="0"/>
                </a:lnTo>
                <a:lnTo>
                  <a:pt x="0" y="32385"/>
                </a:lnTo>
                <a:lnTo>
                  <a:pt x="32410" y="32385"/>
                </a:lnTo>
                <a:lnTo>
                  <a:pt x="32410" y="0"/>
                </a:lnTo>
                <a:close/>
              </a:path>
              <a:path extrusionOk="0" h="97155" w="97789">
                <a:moveTo>
                  <a:pt x="64820" y="32385"/>
                </a:moveTo>
                <a:lnTo>
                  <a:pt x="32410" y="32385"/>
                </a:lnTo>
                <a:lnTo>
                  <a:pt x="32410" y="64770"/>
                </a:lnTo>
                <a:lnTo>
                  <a:pt x="64820" y="64770"/>
                </a:lnTo>
                <a:lnTo>
                  <a:pt x="64820" y="32385"/>
                </a:lnTo>
                <a:close/>
              </a:path>
              <a:path extrusionOk="0" h="97155" w="97789">
                <a:moveTo>
                  <a:pt x="97231" y="64770"/>
                </a:moveTo>
                <a:lnTo>
                  <a:pt x="64820" y="64770"/>
                </a:lnTo>
                <a:lnTo>
                  <a:pt x="64820" y="97155"/>
                </a:lnTo>
                <a:lnTo>
                  <a:pt x="97231" y="97155"/>
                </a:lnTo>
                <a:lnTo>
                  <a:pt x="97231" y="64770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"/>
          <p:cNvSpPr/>
          <p:nvPr/>
        </p:nvSpPr>
        <p:spPr>
          <a:xfrm>
            <a:off x="5683042" y="834299"/>
            <a:ext cx="33020" cy="32384"/>
          </a:xfrm>
          <a:custGeom>
            <a:rect b="b" l="l" r="r" t="t"/>
            <a:pathLst>
              <a:path extrusionOk="0" h="32384" w="33020">
                <a:moveTo>
                  <a:pt x="32408" y="32384"/>
                </a:moveTo>
                <a:lnTo>
                  <a:pt x="0" y="32384"/>
                </a:lnTo>
                <a:lnTo>
                  <a:pt x="0" y="0"/>
                </a:lnTo>
                <a:lnTo>
                  <a:pt x="32408" y="0"/>
                </a:lnTo>
                <a:lnTo>
                  <a:pt x="32408" y="3238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"/>
          <p:cNvSpPr/>
          <p:nvPr/>
        </p:nvSpPr>
        <p:spPr>
          <a:xfrm>
            <a:off x="336207" y="2054287"/>
            <a:ext cx="1252220" cy="461645"/>
          </a:xfrm>
          <a:custGeom>
            <a:rect b="b" l="l" r="r" t="t"/>
            <a:pathLst>
              <a:path extrusionOk="0" h="461644" w="1252220">
                <a:moveTo>
                  <a:pt x="1251623" y="400164"/>
                </a:moveTo>
                <a:lnTo>
                  <a:pt x="1221092" y="400164"/>
                </a:lnTo>
                <a:lnTo>
                  <a:pt x="1221092" y="368312"/>
                </a:lnTo>
                <a:lnTo>
                  <a:pt x="1190574" y="368312"/>
                </a:lnTo>
                <a:lnTo>
                  <a:pt x="1190574" y="337718"/>
                </a:lnTo>
                <a:lnTo>
                  <a:pt x="1160043" y="337718"/>
                </a:lnTo>
                <a:lnTo>
                  <a:pt x="1160043" y="307136"/>
                </a:lnTo>
                <a:lnTo>
                  <a:pt x="1007402" y="307136"/>
                </a:lnTo>
                <a:lnTo>
                  <a:pt x="1007402" y="276555"/>
                </a:lnTo>
                <a:lnTo>
                  <a:pt x="1007402" y="245960"/>
                </a:lnTo>
                <a:lnTo>
                  <a:pt x="976871" y="245960"/>
                </a:lnTo>
                <a:lnTo>
                  <a:pt x="976871" y="184797"/>
                </a:lnTo>
                <a:lnTo>
                  <a:pt x="946353" y="184797"/>
                </a:lnTo>
                <a:lnTo>
                  <a:pt x="946353" y="154203"/>
                </a:lnTo>
                <a:lnTo>
                  <a:pt x="915822" y="154203"/>
                </a:lnTo>
                <a:lnTo>
                  <a:pt x="915822" y="122351"/>
                </a:lnTo>
                <a:lnTo>
                  <a:pt x="885291" y="122351"/>
                </a:lnTo>
                <a:lnTo>
                  <a:pt x="885291" y="91757"/>
                </a:lnTo>
                <a:lnTo>
                  <a:pt x="763181" y="91757"/>
                </a:lnTo>
                <a:lnTo>
                  <a:pt x="763181" y="61175"/>
                </a:lnTo>
                <a:lnTo>
                  <a:pt x="732663" y="61175"/>
                </a:lnTo>
                <a:lnTo>
                  <a:pt x="732663" y="30594"/>
                </a:lnTo>
                <a:lnTo>
                  <a:pt x="702132" y="30594"/>
                </a:lnTo>
                <a:lnTo>
                  <a:pt x="702132" y="0"/>
                </a:lnTo>
                <a:lnTo>
                  <a:pt x="580021" y="0"/>
                </a:lnTo>
                <a:lnTo>
                  <a:pt x="580021" y="30594"/>
                </a:lnTo>
                <a:lnTo>
                  <a:pt x="518960" y="30594"/>
                </a:lnTo>
                <a:lnTo>
                  <a:pt x="518960" y="61175"/>
                </a:lnTo>
                <a:lnTo>
                  <a:pt x="366331" y="61175"/>
                </a:lnTo>
                <a:lnTo>
                  <a:pt x="366331" y="91757"/>
                </a:lnTo>
                <a:lnTo>
                  <a:pt x="366331" y="245960"/>
                </a:lnTo>
                <a:lnTo>
                  <a:pt x="366331" y="276555"/>
                </a:lnTo>
                <a:lnTo>
                  <a:pt x="366331" y="307136"/>
                </a:lnTo>
                <a:lnTo>
                  <a:pt x="366331" y="337718"/>
                </a:lnTo>
                <a:lnTo>
                  <a:pt x="305269" y="337718"/>
                </a:lnTo>
                <a:lnTo>
                  <a:pt x="305269" y="307136"/>
                </a:lnTo>
                <a:lnTo>
                  <a:pt x="305269" y="276555"/>
                </a:lnTo>
                <a:lnTo>
                  <a:pt x="305269" y="245960"/>
                </a:lnTo>
                <a:lnTo>
                  <a:pt x="366331" y="245960"/>
                </a:lnTo>
                <a:lnTo>
                  <a:pt x="366331" y="91757"/>
                </a:lnTo>
                <a:lnTo>
                  <a:pt x="335800" y="91757"/>
                </a:lnTo>
                <a:lnTo>
                  <a:pt x="335800" y="122351"/>
                </a:lnTo>
                <a:lnTo>
                  <a:pt x="305269" y="122351"/>
                </a:lnTo>
                <a:lnTo>
                  <a:pt x="305269" y="154203"/>
                </a:lnTo>
                <a:lnTo>
                  <a:pt x="274751" y="154203"/>
                </a:lnTo>
                <a:lnTo>
                  <a:pt x="274751" y="184797"/>
                </a:lnTo>
                <a:lnTo>
                  <a:pt x="274751" y="245960"/>
                </a:lnTo>
                <a:lnTo>
                  <a:pt x="274751" y="276555"/>
                </a:lnTo>
                <a:lnTo>
                  <a:pt x="244221" y="276555"/>
                </a:lnTo>
                <a:lnTo>
                  <a:pt x="244221" y="307136"/>
                </a:lnTo>
                <a:lnTo>
                  <a:pt x="213690" y="307136"/>
                </a:lnTo>
                <a:lnTo>
                  <a:pt x="213690" y="337718"/>
                </a:lnTo>
                <a:lnTo>
                  <a:pt x="213690" y="368312"/>
                </a:lnTo>
                <a:lnTo>
                  <a:pt x="183159" y="368312"/>
                </a:lnTo>
                <a:lnTo>
                  <a:pt x="183159" y="337718"/>
                </a:lnTo>
                <a:lnTo>
                  <a:pt x="91579" y="337718"/>
                </a:lnTo>
                <a:lnTo>
                  <a:pt x="91579" y="368312"/>
                </a:lnTo>
                <a:lnTo>
                  <a:pt x="61048" y="368312"/>
                </a:lnTo>
                <a:lnTo>
                  <a:pt x="61048" y="400164"/>
                </a:lnTo>
                <a:lnTo>
                  <a:pt x="30530" y="400164"/>
                </a:lnTo>
                <a:lnTo>
                  <a:pt x="30530" y="430758"/>
                </a:lnTo>
                <a:lnTo>
                  <a:pt x="0" y="430758"/>
                </a:lnTo>
                <a:lnTo>
                  <a:pt x="0" y="461340"/>
                </a:lnTo>
                <a:lnTo>
                  <a:pt x="1251623" y="461340"/>
                </a:lnTo>
                <a:lnTo>
                  <a:pt x="1251623" y="430758"/>
                </a:lnTo>
                <a:lnTo>
                  <a:pt x="1251623" y="400164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"/>
          <p:cNvSpPr/>
          <p:nvPr/>
        </p:nvSpPr>
        <p:spPr>
          <a:xfrm>
            <a:off x="275158" y="2485046"/>
            <a:ext cx="1617980" cy="92075"/>
          </a:xfrm>
          <a:custGeom>
            <a:rect b="b" l="l" r="r" t="t"/>
            <a:pathLst>
              <a:path extrusionOk="0" h="92075" w="1617980">
                <a:moveTo>
                  <a:pt x="1617941" y="61163"/>
                </a:moveTo>
                <a:lnTo>
                  <a:pt x="1587423" y="61163"/>
                </a:lnTo>
                <a:lnTo>
                  <a:pt x="1587423" y="30581"/>
                </a:lnTo>
                <a:lnTo>
                  <a:pt x="1526362" y="30581"/>
                </a:lnTo>
                <a:lnTo>
                  <a:pt x="1526362" y="0"/>
                </a:lnTo>
                <a:lnTo>
                  <a:pt x="1373720" y="0"/>
                </a:lnTo>
                <a:lnTo>
                  <a:pt x="1373720" y="30581"/>
                </a:lnTo>
                <a:lnTo>
                  <a:pt x="61048" y="30581"/>
                </a:lnTo>
                <a:lnTo>
                  <a:pt x="61048" y="61163"/>
                </a:lnTo>
                <a:lnTo>
                  <a:pt x="0" y="61163"/>
                </a:lnTo>
                <a:lnTo>
                  <a:pt x="0" y="91757"/>
                </a:lnTo>
                <a:lnTo>
                  <a:pt x="732650" y="91757"/>
                </a:lnTo>
                <a:lnTo>
                  <a:pt x="732650" y="61163"/>
                </a:lnTo>
                <a:lnTo>
                  <a:pt x="793711" y="61163"/>
                </a:lnTo>
                <a:lnTo>
                  <a:pt x="793711" y="91757"/>
                </a:lnTo>
                <a:lnTo>
                  <a:pt x="1617941" y="91757"/>
                </a:lnTo>
                <a:lnTo>
                  <a:pt x="1617941" y="61163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"/>
          <p:cNvSpPr/>
          <p:nvPr/>
        </p:nvSpPr>
        <p:spPr>
          <a:xfrm>
            <a:off x="91986" y="2576803"/>
            <a:ext cx="488950" cy="31115"/>
          </a:xfrm>
          <a:custGeom>
            <a:rect b="b" l="l" r="r" t="t"/>
            <a:pathLst>
              <a:path extrusionOk="0" h="31114" w="488950">
                <a:moveTo>
                  <a:pt x="91579" y="0"/>
                </a:moveTo>
                <a:lnTo>
                  <a:pt x="0" y="0"/>
                </a:lnTo>
                <a:lnTo>
                  <a:pt x="0" y="30581"/>
                </a:lnTo>
                <a:lnTo>
                  <a:pt x="91579" y="30581"/>
                </a:lnTo>
                <a:lnTo>
                  <a:pt x="91579" y="0"/>
                </a:lnTo>
                <a:close/>
              </a:path>
              <a:path extrusionOk="0" h="31114" w="488950">
                <a:moveTo>
                  <a:pt x="488442" y="0"/>
                </a:moveTo>
                <a:lnTo>
                  <a:pt x="122110" y="0"/>
                </a:lnTo>
                <a:lnTo>
                  <a:pt x="122110" y="30581"/>
                </a:lnTo>
                <a:lnTo>
                  <a:pt x="488442" y="30581"/>
                </a:lnTo>
                <a:lnTo>
                  <a:pt x="488442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"/>
          <p:cNvSpPr/>
          <p:nvPr/>
        </p:nvSpPr>
        <p:spPr>
          <a:xfrm>
            <a:off x="641487" y="2576792"/>
            <a:ext cx="366395" cy="31115"/>
          </a:xfrm>
          <a:custGeom>
            <a:rect b="b" l="l" r="r" t="t"/>
            <a:pathLst>
              <a:path extrusionOk="0" h="31114" w="366394">
                <a:moveTo>
                  <a:pt x="0" y="30585"/>
                </a:moveTo>
                <a:lnTo>
                  <a:pt x="366328" y="30585"/>
                </a:lnTo>
                <a:lnTo>
                  <a:pt x="366328" y="0"/>
                </a:lnTo>
                <a:lnTo>
                  <a:pt x="0" y="0"/>
                </a:lnTo>
                <a:lnTo>
                  <a:pt x="0" y="30585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"/>
          <p:cNvSpPr/>
          <p:nvPr/>
        </p:nvSpPr>
        <p:spPr>
          <a:xfrm>
            <a:off x="1068870" y="2576792"/>
            <a:ext cx="855344" cy="31115"/>
          </a:xfrm>
          <a:custGeom>
            <a:rect b="b" l="l" r="r" t="t"/>
            <a:pathLst>
              <a:path extrusionOk="0" h="31114" w="855344">
                <a:moveTo>
                  <a:pt x="0" y="30585"/>
                </a:moveTo>
                <a:lnTo>
                  <a:pt x="854766" y="30585"/>
                </a:lnTo>
                <a:lnTo>
                  <a:pt x="854766" y="0"/>
                </a:lnTo>
                <a:lnTo>
                  <a:pt x="0" y="0"/>
                </a:lnTo>
                <a:lnTo>
                  <a:pt x="0" y="30585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"/>
          <p:cNvSpPr/>
          <p:nvPr/>
        </p:nvSpPr>
        <p:spPr>
          <a:xfrm>
            <a:off x="30939" y="2607377"/>
            <a:ext cx="549910" cy="31115"/>
          </a:xfrm>
          <a:custGeom>
            <a:rect b="b" l="l" r="r" t="t"/>
            <a:pathLst>
              <a:path extrusionOk="0" h="31114" w="549910">
                <a:moveTo>
                  <a:pt x="0" y="30585"/>
                </a:moveTo>
                <a:lnTo>
                  <a:pt x="549492" y="30585"/>
                </a:lnTo>
                <a:lnTo>
                  <a:pt x="549492" y="0"/>
                </a:lnTo>
                <a:lnTo>
                  <a:pt x="0" y="0"/>
                </a:lnTo>
                <a:lnTo>
                  <a:pt x="0" y="30585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"/>
          <p:cNvSpPr/>
          <p:nvPr/>
        </p:nvSpPr>
        <p:spPr>
          <a:xfrm>
            <a:off x="641487" y="2607377"/>
            <a:ext cx="1282700" cy="31115"/>
          </a:xfrm>
          <a:custGeom>
            <a:rect b="b" l="l" r="r" t="t"/>
            <a:pathLst>
              <a:path extrusionOk="0" h="31114" w="1282700">
                <a:moveTo>
                  <a:pt x="0" y="30585"/>
                </a:moveTo>
                <a:lnTo>
                  <a:pt x="1282149" y="30585"/>
                </a:lnTo>
                <a:lnTo>
                  <a:pt x="1282149" y="0"/>
                </a:lnTo>
                <a:lnTo>
                  <a:pt x="0" y="0"/>
                </a:lnTo>
                <a:lnTo>
                  <a:pt x="0" y="30585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"/>
          <p:cNvSpPr/>
          <p:nvPr/>
        </p:nvSpPr>
        <p:spPr>
          <a:xfrm>
            <a:off x="412" y="2637963"/>
            <a:ext cx="335915" cy="62865"/>
          </a:xfrm>
          <a:custGeom>
            <a:rect b="b" l="l" r="r" t="t"/>
            <a:pathLst>
              <a:path extrusionOk="0" h="62864" w="335915">
                <a:moveTo>
                  <a:pt x="0" y="62445"/>
                </a:moveTo>
                <a:lnTo>
                  <a:pt x="335801" y="62445"/>
                </a:lnTo>
                <a:lnTo>
                  <a:pt x="335801" y="0"/>
                </a:lnTo>
                <a:lnTo>
                  <a:pt x="0" y="0"/>
                </a:lnTo>
                <a:lnTo>
                  <a:pt x="0" y="62445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"/>
          <p:cNvSpPr/>
          <p:nvPr/>
        </p:nvSpPr>
        <p:spPr>
          <a:xfrm>
            <a:off x="30937" y="2637967"/>
            <a:ext cx="1862455" cy="93345"/>
          </a:xfrm>
          <a:custGeom>
            <a:rect b="b" l="l" r="r" t="t"/>
            <a:pathLst>
              <a:path extrusionOk="0" h="93344" w="1862455">
                <a:moveTo>
                  <a:pt x="1862162" y="0"/>
                </a:moveTo>
                <a:lnTo>
                  <a:pt x="366318" y="0"/>
                </a:lnTo>
                <a:lnTo>
                  <a:pt x="366318" y="62445"/>
                </a:lnTo>
                <a:lnTo>
                  <a:pt x="0" y="62445"/>
                </a:lnTo>
                <a:lnTo>
                  <a:pt x="0" y="93027"/>
                </a:lnTo>
                <a:lnTo>
                  <a:pt x="1831644" y="93027"/>
                </a:lnTo>
                <a:lnTo>
                  <a:pt x="1831644" y="62445"/>
                </a:lnTo>
                <a:lnTo>
                  <a:pt x="1862162" y="62445"/>
                </a:lnTo>
                <a:lnTo>
                  <a:pt x="1862162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"/>
          <p:cNvSpPr/>
          <p:nvPr/>
        </p:nvSpPr>
        <p:spPr>
          <a:xfrm>
            <a:off x="794118" y="2085034"/>
            <a:ext cx="183515" cy="337820"/>
          </a:xfrm>
          <a:custGeom>
            <a:rect b="b" l="l" r="r" t="t"/>
            <a:pathLst>
              <a:path extrusionOk="0" h="337819" w="183515">
                <a:moveTo>
                  <a:pt x="183159" y="306971"/>
                </a:moveTo>
                <a:lnTo>
                  <a:pt x="152641" y="306971"/>
                </a:lnTo>
                <a:lnTo>
                  <a:pt x="152641" y="276390"/>
                </a:lnTo>
                <a:lnTo>
                  <a:pt x="122110" y="276390"/>
                </a:lnTo>
                <a:lnTo>
                  <a:pt x="122110" y="245808"/>
                </a:lnTo>
                <a:lnTo>
                  <a:pt x="61048" y="245808"/>
                </a:lnTo>
                <a:lnTo>
                  <a:pt x="61048" y="184442"/>
                </a:lnTo>
                <a:lnTo>
                  <a:pt x="30530" y="184442"/>
                </a:lnTo>
                <a:lnTo>
                  <a:pt x="30530" y="123456"/>
                </a:lnTo>
                <a:lnTo>
                  <a:pt x="61048" y="123456"/>
                </a:lnTo>
                <a:lnTo>
                  <a:pt x="61048" y="91605"/>
                </a:lnTo>
                <a:lnTo>
                  <a:pt x="61048" y="30734"/>
                </a:lnTo>
                <a:lnTo>
                  <a:pt x="122110" y="30734"/>
                </a:lnTo>
                <a:lnTo>
                  <a:pt x="122110" y="0"/>
                </a:lnTo>
                <a:lnTo>
                  <a:pt x="61048" y="0"/>
                </a:lnTo>
                <a:lnTo>
                  <a:pt x="61048" y="30429"/>
                </a:lnTo>
                <a:lnTo>
                  <a:pt x="30530" y="30429"/>
                </a:lnTo>
                <a:lnTo>
                  <a:pt x="30530" y="91605"/>
                </a:lnTo>
                <a:lnTo>
                  <a:pt x="0" y="91605"/>
                </a:lnTo>
                <a:lnTo>
                  <a:pt x="0" y="123456"/>
                </a:lnTo>
                <a:lnTo>
                  <a:pt x="0" y="184632"/>
                </a:lnTo>
                <a:lnTo>
                  <a:pt x="30530" y="184632"/>
                </a:lnTo>
                <a:lnTo>
                  <a:pt x="30530" y="245922"/>
                </a:lnTo>
                <a:lnTo>
                  <a:pt x="61048" y="245922"/>
                </a:lnTo>
                <a:lnTo>
                  <a:pt x="61048" y="276390"/>
                </a:lnTo>
                <a:lnTo>
                  <a:pt x="91579" y="276390"/>
                </a:lnTo>
                <a:lnTo>
                  <a:pt x="91579" y="306971"/>
                </a:lnTo>
                <a:lnTo>
                  <a:pt x="122110" y="306971"/>
                </a:lnTo>
                <a:lnTo>
                  <a:pt x="122110" y="337566"/>
                </a:lnTo>
                <a:lnTo>
                  <a:pt x="183159" y="337566"/>
                </a:lnTo>
                <a:lnTo>
                  <a:pt x="183159" y="306971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"/>
          <p:cNvSpPr/>
          <p:nvPr/>
        </p:nvSpPr>
        <p:spPr>
          <a:xfrm>
            <a:off x="1007808" y="2146515"/>
            <a:ext cx="274955" cy="307975"/>
          </a:xfrm>
          <a:custGeom>
            <a:rect b="b" l="l" r="r" t="t"/>
            <a:pathLst>
              <a:path extrusionOk="0" h="307975" w="274955">
                <a:moveTo>
                  <a:pt x="30530" y="61480"/>
                </a:moveTo>
                <a:lnTo>
                  <a:pt x="0" y="61480"/>
                </a:lnTo>
                <a:lnTo>
                  <a:pt x="0" y="153695"/>
                </a:lnTo>
                <a:lnTo>
                  <a:pt x="30530" y="153695"/>
                </a:lnTo>
                <a:lnTo>
                  <a:pt x="30530" y="61480"/>
                </a:lnTo>
                <a:close/>
              </a:path>
              <a:path extrusionOk="0" h="307975" w="274955">
                <a:moveTo>
                  <a:pt x="61061" y="153695"/>
                </a:moveTo>
                <a:lnTo>
                  <a:pt x="30530" y="153695"/>
                </a:lnTo>
                <a:lnTo>
                  <a:pt x="30530" y="215176"/>
                </a:lnTo>
                <a:lnTo>
                  <a:pt x="61061" y="215176"/>
                </a:lnTo>
                <a:lnTo>
                  <a:pt x="61061" y="153695"/>
                </a:lnTo>
                <a:close/>
              </a:path>
              <a:path extrusionOk="0" h="307975" w="274955">
                <a:moveTo>
                  <a:pt x="61061" y="30734"/>
                </a:moveTo>
                <a:lnTo>
                  <a:pt x="30530" y="30734"/>
                </a:lnTo>
                <a:lnTo>
                  <a:pt x="30530" y="61480"/>
                </a:lnTo>
                <a:lnTo>
                  <a:pt x="61061" y="61480"/>
                </a:lnTo>
                <a:lnTo>
                  <a:pt x="61061" y="30734"/>
                </a:lnTo>
                <a:close/>
              </a:path>
              <a:path extrusionOk="0" h="307975" w="274955">
                <a:moveTo>
                  <a:pt x="91579" y="215176"/>
                </a:moveTo>
                <a:lnTo>
                  <a:pt x="61061" y="215176"/>
                </a:lnTo>
                <a:lnTo>
                  <a:pt x="61061" y="245910"/>
                </a:lnTo>
                <a:lnTo>
                  <a:pt x="91579" y="245910"/>
                </a:lnTo>
                <a:lnTo>
                  <a:pt x="91579" y="215176"/>
                </a:lnTo>
                <a:close/>
              </a:path>
              <a:path extrusionOk="0" h="307975" w="274955">
                <a:moveTo>
                  <a:pt x="122110" y="0"/>
                </a:moveTo>
                <a:lnTo>
                  <a:pt x="61061" y="0"/>
                </a:lnTo>
                <a:lnTo>
                  <a:pt x="61061" y="30734"/>
                </a:lnTo>
                <a:lnTo>
                  <a:pt x="122110" y="30734"/>
                </a:lnTo>
                <a:lnTo>
                  <a:pt x="122110" y="0"/>
                </a:lnTo>
                <a:close/>
              </a:path>
              <a:path extrusionOk="0" h="307975" w="274955">
                <a:moveTo>
                  <a:pt x="152641" y="245910"/>
                </a:moveTo>
                <a:lnTo>
                  <a:pt x="91579" y="245910"/>
                </a:lnTo>
                <a:lnTo>
                  <a:pt x="91579" y="276656"/>
                </a:lnTo>
                <a:lnTo>
                  <a:pt x="152641" y="276656"/>
                </a:lnTo>
                <a:lnTo>
                  <a:pt x="152641" y="245910"/>
                </a:lnTo>
                <a:close/>
              </a:path>
              <a:path extrusionOk="0" h="307975" w="274955">
                <a:moveTo>
                  <a:pt x="213690" y="276656"/>
                </a:moveTo>
                <a:lnTo>
                  <a:pt x="152641" y="276656"/>
                </a:lnTo>
                <a:lnTo>
                  <a:pt x="152641" y="307390"/>
                </a:lnTo>
                <a:lnTo>
                  <a:pt x="213690" y="307390"/>
                </a:lnTo>
                <a:lnTo>
                  <a:pt x="213690" y="276656"/>
                </a:lnTo>
                <a:close/>
              </a:path>
              <a:path extrusionOk="0" h="307975" w="274955">
                <a:moveTo>
                  <a:pt x="274751" y="245910"/>
                </a:moveTo>
                <a:lnTo>
                  <a:pt x="213690" y="245910"/>
                </a:lnTo>
                <a:lnTo>
                  <a:pt x="213690" y="276656"/>
                </a:lnTo>
                <a:lnTo>
                  <a:pt x="274751" y="276656"/>
                </a:lnTo>
                <a:lnTo>
                  <a:pt x="274751" y="24591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"/>
          <p:cNvSpPr/>
          <p:nvPr/>
        </p:nvSpPr>
        <p:spPr>
          <a:xfrm>
            <a:off x="549897" y="2330843"/>
            <a:ext cx="61594" cy="123825"/>
          </a:xfrm>
          <a:custGeom>
            <a:rect b="b" l="l" r="r" t="t"/>
            <a:pathLst>
              <a:path extrusionOk="0" h="123825" w="61595">
                <a:moveTo>
                  <a:pt x="61061" y="0"/>
                </a:moveTo>
                <a:lnTo>
                  <a:pt x="30530" y="0"/>
                </a:lnTo>
                <a:lnTo>
                  <a:pt x="30530" y="30581"/>
                </a:lnTo>
                <a:lnTo>
                  <a:pt x="0" y="30581"/>
                </a:lnTo>
                <a:lnTo>
                  <a:pt x="0" y="61163"/>
                </a:lnTo>
                <a:lnTo>
                  <a:pt x="0" y="91757"/>
                </a:lnTo>
                <a:lnTo>
                  <a:pt x="0" y="123609"/>
                </a:lnTo>
                <a:lnTo>
                  <a:pt x="30530" y="123609"/>
                </a:lnTo>
                <a:lnTo>
                  <a:pt x="30530" y="91757"/>
                </a:lnTo>
                <a:lnTo>
                  <a:pt x="30530" y="61163"/>
                </a:lnTo>
                <a:lnTo>
                  <a:pt x="61061" y="61163"/>
                </a:lnTo>
                <a:lnTo>
                  <a:pt x="61061" y="30581"/>
                </a:lnTo>
                <a:lnTo>
                  <a:pt x="61061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"/>
          <p:cNvSpPr/>
          <p:nvPr/>
        </p:nvSpPr>
        <p:spPr>
          <a:xfrm>
            <a:off x="977288" y="2422589"/>
            <a:ext cx="122555" cy="32384"/>
          </a:xfrm>
          <a:custGeom>
            <a:rect b="b" l="l" r="r" t="t"/>
            <a:pathLst>
              <a:path extrusionOk="0" h="32385" w="122555">
                <a:moveTo>
                  <a:pt x="0" y="0"/>
                </a:moveTo>
                <a:lnTo>
                  <a:pt x="122109" y="0"/>
                </a:lnTo>
                <a:lnTo>
                  <a:pt x="122109" y="31860"/>
                </a:lnTo>
                <a:lnTo>
                  <a:pt x="0" y="31860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"/>
          <p:cNvSpPr/>
          <p:nvPr/>
        </p:nvSpPr>
        <p:spPr>
          <a:xfrm>
            <a:off x="549905" y="2454449"/>
            <a:ext cx="92075" cy="31115"/>
          </a:xfrm>
          <a:custGeom>
            <a:rect b="b" l="l" r="r" t="t"/>
            <a:pathLst>
              <a:path extrusionOk="0" h="31114" w="92075">
                <a:moveTo>
                  <a:pt x="0" y="0"/>
                </a:moveTo>
                <a:lnTo>
                  <a:pt x="91582" y="0"/>
                </a:lnTo>
                <a:lnTo>
                  <a:pt x="91582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"/>
          <p:cNvSpPr/>
          <p:nvPr/>
        </p:nvSpPr>
        <p:spPr>
          <a:xfrm>
            <a:off x="1007816" y="2454449"/>
            <a:ext cx="61594" cy="31115"/>
          </a:xfrm>
          <a:custGeom>
            <a:rect b="b" l="l" r="r" t="t"/>
            <a:pathLst>
              <a:path extrusionOk="0" h="31114" w="61594">
                <a:moveTo>
                  <a:pt x="0" y="0"/>
                </a:moveTo>
                <a:lnTo>
                  <a:pt x="61054" y="0"/>
                </a:lnTo>
                <a:lnTo>
                  <a:pt x="61054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"/>
          <p:cNvSpPr/>
          <p:nvPr/>
        </p:nvSpPr>
        <p:spPr>
          <a:xfrm>
            <a:off x="336213" y="2485035"/>
            <a:ext cx="31115" cy="31115"/>
          </a:xfrm>
          <a:custGeom>
            <a:rect b="b" l="l" r="r" t="t"/>
            <a:pathLst>
              <a:path extrusionOk="0" h="31114" w="31114">
                <a:moveTo>
                  <a:pt x="0" y="0"/>
                </a:moveTo>
                <a:lnTo>
                  <a:pt x="30527" y="0"/>
                </a:lnTo>
                <a:lnTo>
                  <a:pt x="30527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"/>
          <p:cNvSpPr/>
          <p:nvPr/>
        </p:nvSpPr>
        <p:spPr>
          <a:xfrm>
            <a:off x="580432" y="2485035"/>
            <a:ext cx="122555" cy="31115"/>
          </a:xfrm>
          <a:custGeom>
            <a:rect b="b" l="l" r="r" t="t"/>
            <a:pathLst>
              <a:path extrusionOk="0" h="31114" w="122554">
                <a:moveTo>
                  <a:pt x="0" y="0"/>
                </a:moveTo>
                <a:lnTo>
                  <a:pt x="122109" y="0"/>
                </a:lnTo>
                <a:lnTo>
                  <a:pt x="122109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"/>
          <p:cNvSpPr/>
          <p:nvPr/>
        </p:nvSpPr>
        <p:spPr>
          <a:xfrm>
            <a:off x="1038343" y="2485035"/>
            <a:ext cx="61594" cy="31115"/>
          </a:xfrm>
          <a:custGeom>
            <a:rect b="b" l="l" r="r" t="t"/>
            <a:pathLst>
              <a:path extrusionOk="0" h="31114" w="61594">
                <a:moveTo>
                  <a:pt x="0" y="0"/>
                </a:moveTo>
                <a:lnTo>
                  <a:pt x="61054" y="0"/>
                </a:lnTo>
                <a:lnTo>
                  <a:pt x="61054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"/>
          <p:cNvSpPr/>
          <p:nvPr/>
        </p:nvSpPr>
        <p:spPr>
          <a:xfrm>
            <a:off x="336213" y="2515621"/>
            <a:ext cx="31115" cy="31115"/>
          </a:xfrm>
          <a:custGeom>
            <a:rect b="b" l="l" r="r" t="t"/>
            <a:pathLst>
              <a:path extrusionOk="0" h="31114" w="31114">
                <a:moveTo>
                  <a:pt x="0" y="0"/>
                </a:moveTo>
                <a:lnTo>
                  <a:pt x="30527" y="0"/>
                </a:lnTo>
                <a:lnTo>
                  <a:pt x="30527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610960" y="2515621"/>
            <a:ext cx="153035" cy="31115"/>
          </a:xfrm>
          <a:custGeom>
            <a:rect b="b" l="l" r="r" t="t"/>
            <a:pathLst>
              <a:path extrusionOk="0" h="31114" w="153034">
                <a:moveTo>
                  <a:pt x="0" y="0"/>
                </a:moveTo>
                <a:lnTo>
                  <a:pt x="152636" y="0"/>
                </a:lnTo>
                <a:lnTo>
                  <a:pt x="152636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"/>
          <p:cNvSpPr/>
          <p:nvPr/>
        </p:nvSpPr>
        <p:spPr>
          <a:xfrm>
            <a:off x="977288" y="2515621"/>
            <a:ext cx="213995" cy="31115"/>
          </a:xfrm>
          <a:custGeom>
            <a:rect b="b" l="l" r="r" t="t"/>
            <a:pathLst>
              <a:path extrusionOk="0" h="31114" w="213994">
                <a:moveTo>
                  <a:pt x="0" y="0"/>
                </a:moveTo>
                <a:lnTo>
                  <a:pt x="213691" y="0"/>
                </a:lnTo>
                <a:lnTo>
                  <a:pt x="213691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>
            <a:off x="1557308" y="2515621"/>
            <a:ext cx="61594" cy="31115"/>
          </a:xfrm>
          <a:custGeom>
            <a:rect b="b" l="l" r="r" t="t"/>
            <a:pathLst>
              <a:path extrusionOk="0" h="31114" w="61594">
                <a:moveTo>
                  <a:pt x="0" y="0"/>
                </a:moveTo>
                <a:lnTo>
                  <a:pt x="61054" y="0"/>
                </a:lnTo>
                <a:lnTo>
                  <a:pt x="61054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"/>
          <p:cNvSpPr/>
          <p:nvPr/>
        </p:nvSpPr>
        <p:spPr>
          <a:xfrm>
            <a:off x="305686" y="2546206"/>
            <a:ext cx="92075" cy="31115"/>
          </a:xfrm>
          <a:custGeom>
            <a:rect b="b" l="l" r="r" t="t"/>
            <a:pathLst>
              <a:path extrusionOk="0" h="31114" w="92075">
                <a:moveTo>
                  <a:pt x="0" y="0"/>
                </a:moveTo>
                <a:lnTo>
                  <a:pt x="91582" y="0"/>
                </a:lnTo>
                <a:lnTo>
                  <a:pt x="91582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"/>
          <p:cNvSpPr/>
          <p:nvPr/>
        </p:nvSpPr>
        <p:spPr>
          <a:xfrm>
            <a:off x="549905" y="2546206"/>
            <a:ext cx="458470" cy="31115"/>
          </a:xfrm>
          <a:custGeom>
            <a:rect b="b" l="l" r="r" t="t"/>
            <a:pathLst>
              <a:path extrusionOk="0" h="31114" w="458469">
                <a:moveTo>
                  <a:pt x="0" y="30585"/>
                </a:moveTo>
                <a:lnTo>
                  <a:pt x="457910" y="30585"/>
                </a:lnTo>
                <a:lnTo>
                  <a:pt x="457910" y="0"/>
                </a:lnTo>
                <a:lnTo>
                  <a:pt x="0" y="0"/>
                </a:lnTo>
                <a:lnTo>
                  <a:pt x="0" y="30585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"/>
          <p:cNvSpPr/>
          <p:nvPr/>
        </p:nvSpPr>
        <p:spPr>
          <a:xfrm>
            <a:off x="1068870" y="2546206"/>
            <a:ext cx="213995" cy="31115"/>
          </a:xfrm>
          <a:custGeom>
            <a:rect b="b" l="l" r="r" t="t"/>
            <a:pathLst>
              <a:path extrusionOk="0" h="31114" w="213994">
                <a:moveTo>
                  <a:pt x="0" y="30585"/>
                </a:moveTo>
                <a:lnTo>
                  <a:pt x="213691" y="30585"/>
                </a:lnTo>
                <a:lnTo>
                  <a:pt x="213691" y="0"/>
                </a:lnTo>
                <a:lnTo>
                  <a:pt x="0" y="0"/>
                </a:lnTo>
                <a:lnTo>
                  <a:pt x="0" y="30585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"/>
          <p:cNvSpPr/>
          <p:nvPr/>
        </p:nvSpPr>
        <p:spPr>
          <a:xfrm>
            <a:off x="1435199" y="2546206"/>
            <a:ext cx="183515" cy="31115"/>
          </a:xfrm>
          <a:custGeom>
            <a:rect b="b" l="l" r="r" t="t"/>
            <a:pathLst>
              <a:path extrusionOk="0" h="31114" w="183515">
                <a:moveTo>
                  <a:pt x="0" y="0"/>
                </a:moveTo>
                <a:lnTo>
                  <a:pt x="183164" y="0"/>
                </a:lnTo>
                <a:lnTo>
                  <a:pt x="183164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"/>
          <p:cNvSpPr/>
          <p:nvPr/>
        </p:nvSpPr>
        <p:spPr>
          <a:xfrm>
            <a:off x="305686" y="2576792"/>
            <a:ext cx="122555" cy="31115"/>
          </a:xfrm>
          <a:custGeom>
            <a:rect b="b" l="l" r="r" t="t"/>
            <a:pathLst>
              <a:path extrusionOk="0" h="31114" w="122554">
                <a:moveTo>
                  <a:pt x="0" y="0"/>
                </a:moveTo>
                <a:lnTo>
                  <a:pt x="122109" y="0"/>
                </a:lnTo>
                <a:lnTo>
                  <a:pt x="122109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519377" y="2576792"/>
            <a:ext cx="61594" cy="31115"/>
          </a:xfrm>
          <a:custGeom>
            <a:rect b="b" l="l" r="r" t="t"/>
            <a:pathLst>
              <a:path extrusionOk="0" h="31114" w="61595">
                <a:moveTo>
                  <a:pt x="0" y="30585"/>
                </a:moveTo>
                <a:lnTo>
                  <a:pt x="61054" y="30585"/>
                </a:lnTo>
                <a:lnTo>
                  <a:pt x="61054" y="0"/>
                </a:lnTo>
                <a:lnTo>
                  <a:pt x="0" y="0"/>
                </a:lnTo>
                <a:lnTo>
                  <a:pt x="0" y="30585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"/>
          <p:cNvSpPr/>
          <p:nvPr/>
        </p:nvSpPr>
        <p:spPr>
          <a:xfrm>
            <a:off x="641487" y="2576792"/>
            <a:ext cx="366395" cy="31115"/>
          </a:xfrm>
          <a:custGeom>
            <a:rect b="b" l="l" r="r" t="t"/>
            <a:pathLst>
              <a:path extrusionOk="0" h="31114" w="366394">
                <a:moveTo>
                  <a:pt x="0" y="30585"/>
                </a:moveTo>
                <a:lnTo>
                  <a:pt x="366328" y="30585"/>
                </a:lnTo>
                <a:lnTo>
                  <a:pt x="366328" y="0"/>
                </a:lnTo>
                <a:lnTo>
                  <a:pt x="0" y="0"/>
                </a:lnTo>
                <a:lnTo>
                  <a:pt x="0" y="30585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"/>
          <p:cNvSpPr/>
          <p:nvPr/>
        </p:nvSpPr>
        <p:spPr>
          <a:xfrm>
            <a:off x="1068870" y="2576792"/>
            <a:ext cx="580390" cy="31115"/>
          </a:xfrm>
          <a:custGeom>
            <a:rect b="b" l="l" r="r" t="t"/>
            <a:pathLst>
              <a:path extrusionOk="0" h="31114" w="580389">
                <a:moveTo>
                  <a:pt x="0" y="30585"/>
                </a:moveTo>
                <a:lnTo>
                  <a:pt x="580020" y="30585"/>
                </a:lnTo>
                <a:lnTo>
                  <a:pt x="580020" y="0"/>
                </a:lnTo>
                <a:lnTo>
                  <a:pt x="0" y="0"/>
                </a:lnTo>
                <a:lnTo>
                  <a:pt x="0" y="30585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"/>
          <p:cNvSpPr/>
          <p:nvPr/>
        </p:nvSpPr>
        <p:spPr>
          <a:xfrm>
            <a:off x="30939" y="2607377"/>
            <a:ext cx="31115" cy="31115"/>
          </a:xfrm>
          <a:custGeom>
            <a:rect b="b" l="l" r="r" t="t"/>
            <a:pathLst>
              <a:path extrusionOk="0" h="31114" w="31115">
                <a:moveTo>
                  <a:pt x="0" y="0"/>
                </a:moveTo>
                <a:lnTo>
                  <a:pt x="30527" y="0"/>
                </a:lnTo>
                <a:lnTo>
                  <a:pt x="30527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"/>
          <p:cNvSpPr/>
          <p:nvPr/>
        </p:nvSpPr>
        <p:spPr>
          <a:xfrm>
            <a:off x="275158" y="2607377"/>
            <a:ext cx="183515" cy="31115"/>
          </a:xfrm>
          <a:custGeom>
            <a:rect b="b" l="l" r="r" t="t"/>
            <a:pathLst>
              <a:path extrusionOk="0" h="31114" w="183515">
                <a:moveTo>
                  <a:pt x="0" y="0"/>
                </a:moveTo>
                <a:lnTo>
                  <a:pt x="183164" y="0"/>
                </a:lnTo>
                <a:lnTo>
                  <a:pt x="183164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"/>
          <p:cNvSpPr/>
          <p:nvPr/>
        </p:nvSpPr>
        <p:spPr>
          <a:xfrm>
            <a:off x="519377" y="2607377"/>
            <a:ext cx="61594" cy="31115"/>
          </a:xfrm>
          <a:custGeom>
            <a:rect b="b" l="l" r="r" t="t"/>
            <a:pathLst>
              <a:path extrusionOk="0" h="31114" w="61595">
                <a:moveTo>
                  <a:pt x="0" y="30585"/>
                </a:moveTo>
                <a:lnTo>
                  <a:pt x="61054" y="30585"/>
                </a:lnTo>
                <a:lnTo>
                  <a:pt x="61054" y="0"/>
                </a:lnTo>
                <a:lnTo>
                  <a:pt x="0" y="0"/>
                </a:lnTo>
                <a:lnTo>
                  <a:pt x="0" y="30585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"/>
          <p:cNvSpPr/>
          <p:nvPr/>
        </p:nvSpPr>
        <p:spPr>
          <a:xfrm>
            <a:off x="641487" y="2607377"/>
            <a:ext cx="1068705" cy="31115"/>
          </a:xfrm>
          <a:custGeom>
            <a:rect b="b" l="l" r="r" t="t"/>
            <a:pathLst>
              <a:path extrusionOk="0" h="31114" w="1068705">
                <a:moveTo>
                  <a:pt x="0" y="30585"/>
                </a:moveTo>
                <a:lnTo>
                  <a:pt x="1068458" y="30585"/>
                </a:lnTo>
                <a:lnTo>
                  <a:pt x="1068458" y="0"/>
                </a:lnTo>
                <a:lnTo>
                  <a:pt x="0" y="0"/>
                </a:lnTo>
                <a:lnTo>
                  <a:pt x="0" y="30585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"/>
          <p:cNvSpPr/>
          <p:nvPr/>
        </p:nvSpPr>
        <p:spPr>
          <a:xfrm>
            <a:off x="412" y="2637963"/>
            <a:ext cx="61594" cy="31115"/>
          </a:xfrm>
          <a:custGeom>
            <a:rect b="b" l="l" r="r" t="t"/>
            <a:pathLst>
              <a:path extrusionOk="0" h="31114" w="61594">
                <a:moveTo>
                  <a:pt x="0" y="0"/>
                </a:moveTo>
                <a:lnTo>
                  <a:pt x="61054" y="0"/>
                </a:lnTo>
                <a:lnTo>
                  <a:pt x="61054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"/>
          <p:cNvSpPr/>
          <p:nvPr/>
        </p:nvSpPr>
        <p:spPr>
          <a:xfrm>
            <a:off x="244631" y="2637963"/>
            <a:ext cx="1526540" cy="31115"/>
          </a:xfrm>
          <a:custGeom>
            <a:rect b="b" l="l" r="r" t="t"/>
            <a:pathLst>
              <a:path extrusionOk="0" h="31114" w="1526539">
                <a:moveTo>
                  <a:pt x="0" y="0"/>
                </a:moveTo>
                <a:lnTo>
                  <a:pt x="1526369" y="0"/>
                </a:lnTo>
                <a:lnTo>
                  <a:pt x="1526369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"/>
          <p:cNvSpPr/>
          <p:nvPr/>
        </p:nvSpPr>
        <p:spPr>
          <a:xfrm>
            <a:off x="406" y="2637967"/>
            <a:ext cx="1892935" cy="93345"/>
          </a:xfrm>
          <a:custGeom>
            <a:rect b="b" l="l" r="r" t="t"/>
            <a:pathLst>
              <a:path extrusionOk="0" h="93344" w="1892935">
                <a:moveTo>
                  <a:pt x="1892693" y="0"/>
                </a:moveTo>
                <a:lnTo>
                  <a:pt x="1831644" y="0"/>
                </a:lnTo>
                <a:lnTo>
                  <a:pt x="1831644" y="30594"/>
                </a:lnTo>
                <a:lnTo>
                  <a:pt x="0" y="30594"/>
                </a:lnTo>
                <a:lnTo>
                  <a:pt x="0" y="62445"/>
                </a:lnTo>
                <a:lnTo>
                  <a:pt x="30530" y="62445"/>
                </a:lnTo>
                <a:lnTo>
                  <a:pt x="30530" y="93027"/>
                </a:lnTo>
                <a:lnTo>
                  <a:pt x="1862175" y="93027"/>
                </a:lnTo>
                <a:lnTo>
                  <a:pt x="1862175" y="62445"/>
                </a:lnTo>
                <a:lnTo>
                  <a:pt x="1892693" y="62445"/>
                </a:lnTo>
                <a:lnTo>
                  <a:pt x="1892693" y="30594"/>
                </a:lnTo>
                <a:lnTo>
                  <a:pt x="1892693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"/>
          <p:cNvSpPr/>
          <p:nvPr/>
        </p:nvSpPr>
        <p:spPr>
          <a:xfrm>
            <a:off x="61455" y="2454452"/>
            <a:ext cx="458470" cy="214629"/>
          </a:xfrm>
          <a:custGeom>
            <a:rect b="b" l="l" r="r" t="t"/>
            <a:pathLst>
              <a:path extrusionOk="0" h="214630" w="458470">
                <a:moveTo>
                  <a:pt x="183172" y="183515"/>
                </a:moveTo>
                <a:lnTo>
                  <a:pt x="30530" y="183515"/>
                </a:lnTo>
                <a:lnTo>
                  <a:pt x="30530" y="152933"/>
                </a:lnTo>
                <a:lnTo>
                  <a:pt x="0" y="152933"/>
                </a:lnTo>
                <a:lnTo>
                  <a:pt x="0" y="183515"/>
                </a:lnTo>
                <a:lnTo>
                  <a:pt x="0" y="214109"/>
                </a:lnTo>
                <a:lnTo>
                  <a:pt x="183172" y="214109"/>
                </a:lnTo>
                <a:lnTo>
                  <a:pt x="183172" y="183515"/>
                </a:lnTo>
                <a:close/>
              </a:path>
              <a:path extrusionOk="0" h="214630" w="458470">
                <a:moveTo>
                  <a:pt x="244221" y="91681"/>
                </a:moveTo>
                <a:lnTo>
                  <a:pt x="213702" y="91681"/>
                </a:lnTo>
                <a:lnTo>
                  <a:pt x="213702" y="153162"/>
                </a:lnTo>
                <a:lnTo>
                  <a:pt x="244221" y="153162"/>
                </a:lnTo>
                <a:lnTo>
                  <a:pt x="244221" y="91681"/>
                </a:lnTo>
                <a:close/>
              </a:path>
              <a:path extrusionOk="0" h="214630" w="458470">
                <a:moveTo>
                  <a:pt x="366331" y="61175"/>
                </a:moveTo>
                <a:lnTo>
                  <a:pt x="335800" y="61175"/>
                </a:lnTo>
                <a:lnTo>
                  <a:pt x="335800" y="0"/>
                </a:lnTo>
                <a:lnTo>
                  <a:pt x="305282" y="0"/>
                </a:lnTo>
                <a:lnTo>
                  <a:pt x="305282" y="61175"/>
                </a:lnTo>
                <a:lnTo>
                  <a:pt x="305282" y="91757"/>
                </a:lnTo>
                <a:lnTo>
                  <a:pt x="335800" y="91757"/>
                </a:lnTo>
                <a:lnTo>
                  <a:pt x="335800" y="122351"/>
                </a:lnTo>
                <a:lnTo>
                  <a:pt x="366331" y="122351"/>
                </a:lnTo>
                <a:lnTo>
                  <a:pt x="366331" y="91757"/>
                </a:lnTo>
                <a:lnTo>
                  <a:pt x="366331" y="61175"/>
                </a:lnTo>
                <a:close/>
              </a:path>
              <a:path extrusionOk="0" h="214630" w="458470">
                <a:moveTo>
                  <a:pt x="457911" y="122351"/>
                </a:moveTo>
                <a:lnTo>
                  <a:pt x="366331" y="122351"/>
                </a:lnTo>
                <a:lnTo>
                  <a:pt x="366331" y="152933"/>
                </a:lnTo>
                <a:lnTo>
                  <a:pt x="396862" y="152933"/>
                </a:lnTo>
                <a:lnTo>
                  <a:pt x="396862" y="183515"/>
                </a:lnTo>
                <a:lnTo>
                  <a:pt x="457911" y="183515"/>
                </a:lnTo>
                <a:lnTo>
                  <a:pt x="457911" y="152933"/>
                </a:lnTo>
                <a:lnTo>
                  <a:pt x="457911" y="122351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"/>
          <p:cNvSpPr/>
          <p:nvPr/>
        </p:nvSpPr>
        <p:spPr>
          <a:xfrm>
            <a:off x="580428" y="2300248"/>
            <a:ext cx="488950" cy="338455"/>
          </a:xfrm>
          <a:custGeom>
            <a:rect b="b" l="l" r="r" t="t"/>
            <a:pathLst>
              <a:path extrusionOk="0" h="338455" w="488950">
                <a:moveTo>
                  <a:pt x="61048" y="276618"/>
                </a:moveTo>
                <a:lnTo>
                  <a:pt x="0" y="276618"/>
                </a:lnTo>
                <a:lnTo>
                  <a:pt x="0" y="338099"/>
                </a:lnTo>
                <a:lnTo>
                  <a:pt x="61048" y="338099"/>
                </a:lnTo>
                <a:lnTo>
                  <a:pt x="61048" y="276618"/>
                </a:lnTo>
                <a:close/>
              </a:path>
              <a:path extrusionOk="0" h="338455" w="488950">
                <a:moveTo>
                  <a:pt x="122110" y="154203"/>
                </a:moveTo>
                <a:lnTo>
                  <a:pt x="91579" y="154203"/>
                </a:lnTo>
                <a:lnTo>
                  <a:pt x="91579" y="122351"/>
                </a:lnTo>
                <a:lnTo>
                  <a:pt x="61048" y="122351"/>
                </a:lnTo>
                <a:lnTo>
                  <a:pt x="61048" y="91757"/>
                </a:lnTo>
                <a:lnTo>
                  <a:pt x="61048" y="0"/>
                </a:lnTo>
                <a:lnTo>
                  <a:pt x="30530" y="0"/>
                </a:lnTo>
                <a:lnTo>
                  <a:pt x="30530" y="91757"/>
                </a:lnTo>
                <a:lnTo>
                  <a:pt x="0" y="91757"/>
                </a:lnTo>
                <a:lnTo>
                  <a:pt x="0" y="122351"/>
                </a:lnTo>
                <a:lnTo>
                  <a:pt x="0" y="154203"/>
                </a:lnTo>
                <a:lnTo>
                  <a:pt x="61048" y="154203"/>
                </a:lnTo>
                <a:lnTo>
                  <a:pt x="61048" y="184797"/>
                </a:lnTo>
                <a:lnTo>
                  <a:pt x="122110" y="184797"/>
                </a:lnTo>
                <a:lnTo>
                  <a:pt x="122110" y="154203"/>
                </a:lnTo>
                <a:close/>
              </a:path>
              <a:path extrusionOk="0" h="338455" w="488950">
                <a:moveTo>
                  <a:pt x="335800" y="307365"/>
                </a:moveTo>
                <a:lnTo>
                  <a:pt x="305269" y="307365"/>
                </a:lnTo>
                <a:lnTo>
                  <a:pt x="305269" y="338099"/>
                </a:lnTo>
                <a:lnTo>
                  <a:pt x="335800" y="338099"/>
                </a:lnTo>
                <a:lnTo>
                  <a:pt x="335800" y="307365"/>
                </a:lnTo>
                <a:close/>
              </a:path>
              <a:path extrusionOk="0" h="338455" w="488950">
                <a:moveTo>
                  <a:pt x="396849" y="215379"/>
                </a:moveTo>
                <a:lnTo>
                  <a:pt x="183159" y="215379"/>
                </a:lnTo>
                <a:lnTo>
                  <a:pt x="183159" y="184797"/>
                </a:lnTo>
                <a:lnTo>
                  <a:pt x="122110" y="184797"/>
                </a:lnTo>
                <a:lnTo>
                  <a:pt x="122110" y="215379"/>
                </a:lnTo>
                <a:lnTo>
                  <a:pt x="122110" y="245960"/>
                </a:lnTo>
                <a:lnTo>
                  <a:pt x="183159" y="245960"/>
                </a:lnTo>
                <a:lnTo>
                  <a:pt x="183159" y="276555"/>
                </a:lnTo>
                <a:lnTo>
                  <a:pt x="396849" y="276555"/>
                </a:lnTo>
                <a:lnTo>
                  <a:pt x="396849" y="245960"/>
                </a:lnTo>
                <a:lnTo>
                  <a:pt x="396849" y="215379"/>
                </a:lnTo>
                <a:close/>
              </a:path>
              <a:path extrusionOk="0" h="338455" w="488950">
                <a:moveTo>
                  <a:pt x="457911" y="184404"/>
                </a:moveTo>
                <a:lnTo>
                  <a:pt x="396849" y="184404"/>
                </a:lnTo>
                <a:lnTo>
                  <a:pt x="396849" y="215138"/>
                </a:lnTo>
                <a:lnTo>
                  <a:pt x="457911" y="215138"/>
                </a:lnTo>
                <a:lnTo>
                  <a:pt x="457911" y="184404"/>
                </a:lnTo>
                <a:close/>
              </a:path>
              <a:path extrusionOk="0" h="338455" w="488950">
                <a:moveTo>
                  <a:pt x="488442" y="245884"/>
                </a:moveTo>
                <a:lnTo>
                  <a:pt x="427380" y="245884"/>
                </a:lnTo>
                <a:lnTo>
                  <a:pt x="427380" y="307365"/>
                </a:lnTo>
                <a:lnTo>
                  <a:pt x="488442" y="307365"/>
                </a:lnTo>
                <a:lnTo>
                  <a:pt x="488442" y="245884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"/>
          <p:cNvSpPr/>
          <p:nvPr/>
        </p:nvSpPr>
        <p:spPr>
          <a:xfrm>
            <a:off x="275158" y="2576867"/>
            <a:ext cx="122555" cy="123189"/>
          </a:xfrm>
          <a:custGeom>
            <a:rect b="b" l="l" r="r" t="t"/>
            <a:pathLst>
              <a:path extrusionOk="0" h="123189" w="122554">
                <a:moveTo>
                  <a:pt x="30518" y="61480"/>
                </a:moveTo>
                <a:lnTo>
                  <a:pt x="0" y="61480"/>
                </a:lnTo>
                <a:lnTo>
                  <a:pt x="0" y="92227"/>
                </a:lnTo>
                <a:lnTo>
                  <a:pt x="30518" y="92227"/>
                </a:lnTo>
                <a:lnTo>
                  <a:pt x="30518" y="61480"/>
                </a:lnTo>
                <a:close/>
              </a:path>
              <a:path extrusionOk="0" h="123189" w="122554">
                <a:moveTo>
                  <a:pt x="91579" y="0"/>
                </a:moveTo>
                <a:lnTo>
                  <a:pt x="61048" y="0"/>
                </a:lnTo>
                <a:lnTo>
                  <a:pt x="61048" y="30746"/>
                </a:lnTo>
                <a:lnTo>
                  <a:pt x="91579" y="30746"/>
                </a:lnTo>
                <a:lnTo>
                  <a:pt x="91579" y="0"/>
                </a:lnTo>
                <a:close/>
              </a:path>
              <a:path extrusionOk="0" h="123189" w="122554">
                <a:moveTo>
                  <a:pt x="122097" y="61480"/>
                </a:moveTo>
                <a:lnTo>
                  <a:pt x="61048" y="61480"/>
                </a:lnTo>
                <a:lnTo>
                  <a:pt x="61048" y="122961"/>
                </a:lnTo>
                <a:lnTo>
                  <a:pt x="122097" y="122961"/>
                </a:lnTo>
                <a:lnTo>
                  <a:pt x="122097" y="61480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"/>
          <p:cNvSpPr/>
          <p:nvPr/>
        </p:nvSpPr>
        <p:spPr>
          <a:xfrm>
            <a:off x="702538" y="2576803"/>
            <a:ext cx="153035" cy="61594"/>
          </a:xfrm>
          <a:custGeom>
            <a:rect b="b" l="l" r="r" t="t"/>
            <a:pathLst>
              <a:path extrusionOk="0" h="61594" w="153034">
                <a:moveTo>
                  <a:pt x="152628" y="30581"/>
                </a:moveTo>
                <a:lnTo>
                  <a:pt x="30530" y="30581"/>
                </a:lnTo>
                <a:lnTo>
                  <a:pt x="30530" y="0"/>
                </a:lnTo>
                <a:lnTo>
                  <a:pt x="0" y="0"/>
                </a:lnTo>
                <a:lnTo>
                  <a:pt x="0" y="30581"/>
                </a:lnTo>
                <a:lnTo>
                  <a:pt x="0" y="61163"/>
                </a:lnTo>
                <a:lnTo>
                  <a:pt x="152628" y="61163"/>
                </a:lnTo>
                <a:lnTo>
                  <a:pt x="152628" y="30581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"/>
          <p:cNvSpPr/>
          <p:nvPr/>
        </p:nvSpPr>
        <p:spPr>
          <a:xfrm>
            <a:off x="1190980" y="2576863"/>
            <a:ext cx="61594" cy="31115"/>
          </a:xfrm>
          <a:custGeom>
            <a:rect b="b" l="l" r="r" t="t"/>
            <a:pathLst>
              <a:path extrusionOk="0" h="31114" w="61594">
                <a:moveTo>
                  <a:pt x="61054" y="30739"/>
                </a:moveTo>
                <a:lnTo>
                  <a:pt x="0" y="30739"/>
                </a:lnTo>
                <a:lnTo>
                  <a:pt x="0" y="0"/>
                </a:lnTo>
                <a:lnTo>
                  <a:pt x="61054" y="0"/>
                </a:lnTo>
                <a:lnTo>
                  <a:pt x="61054" y="30739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4651" y="2207986"/>
            <a:ext cx="366328" cy="30763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"/>
          <p:cNvSpPr/>
          <p:nvPr/>
        </p:nvSpPr>
        <p:spPr>
          <a:xfrm>
            <a:off x="1190968" y="2454452"/>
            <a:ext cx="732790" cy="215265"/>
          </a:xfrm>
          <a:custGeom>
            <a:rect b="b" l="l" r="r" t="t"/>
            <a:pathLst>
              <a:path extrusionOk="0" h="215264" w="732789">
                <a:moveTo>
                  <a:pt x="396862" y="0"/>
                </a:moveTo>
                <a:lnTo>
                  <a:pt x="366331" y="0"/>
                </a:lnTo>
                <a:lnTo>
                  <a:pt x="366331" y="30594"/>
                </a:lnTo>
                <a:lnTo>
                  <a:pt x="244221" y="30594"/>
                </a:lnTo>
                <a:lnTo>
                  <a:pt x="244221" y="61175"/>
                </a:lnTo>
                <a:lnTo>
                  <a:pt x="0" y="61175"/>
                </a:lnTo>
                <a:lnTo>
                  <a:pt x="0" y="91757"/>
                </a:lnTo>
                <a:lnTo>
                  <a:pt x="91592" y="91757"/>
                </a:lnTo>
                <a:lnTo>
                  <a:pt x="91592" y="122351"/>
                </a:lnTo>
                <a:lnTo>
                  <a:pt x="244221" y="122351"/>
                </a:lnTo>
                <a:lnTo>
                  <a:pt x="244221" y="91757"/>
                </a:lnTo>
                <a:lnTo>
                  <a:pt x="366331" y="91757"/>
                </a:lnTo>
                <a:lnTo>
                  <a:pt x="366331" y="61175"/>
                </a:lnTo>
                <a:lnTo>
                  <a:pt x="396862" y="61175"/>
                </a:lnTo>
                <a:lnTo>
                  <a:pt x="396862" y="30594"/>
                </a:lnTo>
                <a:lnTo>
                  <a:pt x="396862" y="0"/>
                </a:lnTo>
                <a:close/>
              </a:path>
              <a:path extrusionOk="0" h="215264" w="732789">
                <a:moveTo>
                  <a:pt x="488442" y="183515"/>
                </a:moveTo>
                <a:lnTo>
                  <a:pt x="427393" y="183515"/>
                </a:lnTo>
                <a:lnTo>
                  <a:pt x="427393" y="152933"/>
                </a:lnTo>
                <a:lnTo>
                  <a:pt x="366331" y="152933"/>
                </a:lnTo>
                <a:lnTo>
                  <a:pt x="366331" y="122415"/>
                </a:lnTo>
                <a:lnTo>
                  <a:pt x="274751" y="122415"/>
                </a:lnTo>
                <a:lnTo>
                  <a:pt x="274751" y="153162"/>
                </a:lnTo>
                <a:lnTo>
                  <a:pt x="366331" y="153162"/>
                </a:lnTo>
                <a:lnTo>
                  <a:pt x="366331" y="183515"/>
                </a:lnTo>
                <a:lnTo>
                  <a:pt x="396862" y="183515"/>
                </a:lnTo>
                <a:lnTo>
                  <a:pt x="396862" y="214109"/>
                </a:lnTo>
                <a:lnTo>
                  <a:pt x="488442" y="214109"/>
                </a:lnTo>
                <a:lnTo>
                  <a:pt x="488442" y="183515"/>
                </a:lnTo>
                <a:close/>
              </a:path>
              <a:path extrusionOk="0" h="215264" w="732789">
                <a:moveTo>
                  <a:pt x="518972" y="91757"/>
                </a:moveTo>
                <a:lnTo>
                  <a:pt x="457911" y="91757"/>
                </a:lnTo>
                <a:lnTo>
                  <a:pt x="457911" y="61175"/>
                </a:lnTo>
                <a:lnTo>
                  <a:pt x="427393" y="61175"/>
                </a:lnTo>
                <a:lnTo>
                  <a:pt x="427393" y="91757"/>
                </a:lnTo>
                <a:lnTo>
                  <a:pt x="427393" y="122351"/>
                </a:lnTo>
                <a:lnTo>
                  <a:pt x="457911" y="122351"/>
                </a:lnTo>
                <a:lnTo>
                  <a:pt x="457911" y="152933"/>
                </a:lnTo>
                <a:lnTo>
                  <a:pt x="518972" y="152933"/>
                </a:lnTo>
                <a:lnTo>
                  <a:pt x="518972" y="122351"/>
                </a:lnTo>
                <a:lnTo>
                  <a:pt x="518972" y="91757"/>
                </a:lnTo>
                <a:close/>
              </a:path>
              <a:path extrusionOk="0" h="215264" w="732789">
                <a:moveTo>
                  <a:pt x="580021" y="153162"/>
                </a:moveTo>
                <a:lnTo>
                  <a:pt x="518972" y="153162"/>
                </a:lnTo>
                <a:lnTo>
                  <a:pt x="518972" y="183896"/>
                </a:lnTo>
                <a:lnTo>
                  <a:pt x="580021" y="183896"/>
                </a:lnTo>
                <a:lnTo>
                  <a:pt x="580021" y="153162"/>
                </a:lnTo>
                <a:close/>
              </a:path>
              <a:path extrusionOk="0" h="215264" w="732789">
                <a:moveTo>
                  <a:pt x="641083" y="183896"/>
                </a:moveTo>
                <a:lnTo>
                  <a:pt x="580021" y="183896"/>
                </a:lnTo>
                <a:lnTo>
                  <a:pt x="580021" y="214642"/>
                </a:lnTo>
                <a:lnTo>
                  <a:pt x="641083" y="214642"/>
                </a:lnTo>
                <a:lnTo>
                  <a:pt x="641083" y="183896"/>
                </a:lnTo>
                <a:close/>
              </a:path>
              <a:path extrusionOk="0" h="215264" w="732789">
                <a:moveTo>
                  <a:pt x="732663" y="153162"/>
                </a:moveTo>
                <a:lnTo>
                  <a:pt x="641083" y="153162"/>
                </a:lnTo>
                <a:lnTo>
                  <a:pt x="641083" y="183896"/>
                </a:lnTo>
                <a:lnTo>
                  <a:pt x="732663" y="183896"/>
                </a:lnTo>
                <a:lnTo>
                  <a:pt x="732663" y="153162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"/>
          <p:cNvSpPr/>
          <p:nvPr/>
        </p:nvSpPr>
        <p:spPr>
          <a:xfrm>
            <a:off x="610958" y="2176639"/>
            <a:ext cx="396875" cy="339090"/>
          </a:xfrm>
          <a:custGeom>
            <a:rect b="b" l="l" r="r" t="t"/>
            <a:pathLst>
              <a:path extrusionOk="0" h="339089" w="396875">
                <a:moveTo>
                  <a:pt x="122110" y="31356"/>
                </a:moveTo>
                <a:lnTo>
                  <a:pt x="91579" y="31356"/>
                </a:lnTo>
                <a:lnTo>
                  <a:pt x="91579" y="92837"/>
                </a:lnTo>
                <a:lnTo>
                  <a:pt x="122110" y="92837"/>
                </a:lnTo>
                <a:lnTo>
                  <a:pt x="122110" y="62090"/>
                </a:lnTo>
                <a:lnTo>
                  <a:pt x="122110" y="31356"/>
                </a:lnTo>
                <a:close/>
              </a:path>
              <a:path extrusionOk="0" h="339089" w="396875">
                <a:moveTo>
                  <a:pt x="152628" y="609"/>
                </a:moveTo>
                <a:lnTo>
                  <a:pt x="122110" y="609"/>
                </a:lnTo>
                <a:lnTo>
                  <a:pt x="122110" y="31356"/>
                </a:lnTo>
                <a:lnTo>
                  <a:pt x="152628" y="31356"/>
                </a:lnTo>
                <a:lnTo>
                  <a:pt x="152628" y="609"/>
                </a:lnTo>
                <a:close/>
              </a:path>
              <a:path extrusionOk="0" h="339089" w="396875">
                <a:moveTo>
                  <a:pt x="366318" y="308013"/>
                </a:moveTo>
                <a:lnTo>
                  <a:pt x="152628" y="308013"/>
                </a:lnTo>
                <a:lnTo>
                  <a:pt x="152628" y="277812"/>
                </a:lnTo>
                <a:lnTo>
                  <a:pt x="122110" y="277812"/>
                </a:lnTo>
                <a:lnTo>
                  <a:pt x="122110" y="245960"/>
                </a:lnTo>
                <a:lnTo>
                  <a:pt x="122110" y="215366"/>
                </a:lnTo>
                <a:lnTo>
                  <a:pt x="91579" y="215366"/>
                </a:lnTo>
                <a:lnTo>
                  <a:pt x="91579" y="123609"/>
                </a:lnTo>
                <a:lnTo>
                  <a:pt x="91579" y="93027"/>
                </a:lnTo>
                <a:lnTo>
                  <a:pt x="30518" y="93027"/>
                </a:lnTo>
                <a:lnTo>
                  <a:pt x="30518" y="62445"/>
                </a:lnTo>
                <a:lnTo>
                  <a:pt x="61048" y="62445"/>
                </a:lnTo>
                <a:lnTo>
                  <a:pt x="61048" y="31851"/>
                </a:lnTo>
                <a:lnTo>
                  <a:pt x="61048" y="0"/>
                </a:lnTo>
                <a:lnTo>
                  <a:pt x="30518" y="0"/>
                </a:lnTo>
                <a:lnTo>
                  <a:pt x="30518" y="31851"/>
                </a:lnTo>
                <a:lnTo>
                  <a:pt x="0" y="31851"/>
                </a:lnTo>
                <a:lnTo>
                  <a:pt x="0" y="62445"/>
                </a:lnTo>
                <a:lnTo>
                  <a:pt x="0" y="93027"/>
                </a:lnTo>
                <a:lnTo>
                  <a:pt x="0" y="123609"/>
                </a:lnTo>
                <a:lnTo>
                  <a:pt x="30518" y="123609"/>
                </a:lnTo>
                <a:lnTo>
                  <a:pt x="30518" y="215366"/>
                </a:lnTo>
                <a:lnTo>
                  <a:pt x="30518" y="245960"/>
                </a:lnTo>
                <a:lnTo>
                  <a:pt x="61048" y="245960"/>
                </a:lnTo>
                <a:lnTo>
                  <a:pt x="61048" y="277812"/>
                </a:lnTo>
                <a:lnTo>
                  <a:pt x="91579" y="277812"/>
                </a:lnTo>
                <a:lnTo>
                  <a:pt x="91579" y="308406"/>
                </a:lnTo>
                <a:lnTo>
                  <a:pt x="152628" y="308406"/>
                </a:lnTo>
                <a:lnTo>
                  <a:pt x="152628" y="338747"/>
                </a:lnTo>
                <a:lnTo>
                  <a:pt x="366318" y="338747"/>
                </a:lnTo>
                <a:lnTo>
                  <a:pt x="366318" y="308013"/>
                </a:lnTo>
                <a:close/>
              </a:path>
              <a:path extrusionOk="0" h="339089" w="396875">
                <a:moveTo>
                  <a:pt x="396849" y="277266"/>
                </a:moveTo>
                <a:lnTo>
                  <a:pt x="366318" y="277266"/>
                </a:lnTo>
                <a:lnTo>
                  <a:pt x="366318" y="308013"/>
                </a:lnTo>
                <a:lnTo>
                  <a:pt x="396849" y="308013"/>
                </a:lnTo>
                <a:lnTo>
                  <a:pt x="396849" y="277266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"/>
          <p:cNvSpPr/>
          <p:nvPr/>
        </p:nvSpPr>
        <p:spPr>
          <a:xfrm>
            <a:off x="427786" y="2515628"/>
            <a:ext cx="122555" cy="61594"/>
          </a:xfrm>
          <a:custGeom>
            <a:rect b="b" l="l" r="r" t="t"/>
            <a:pathLst>
              <a:path extrusionOk="0" h="61594" w="122554">
                <a:moveTo>
                  <a:pt x="122110" y="30581"/>
                </a:moveTo>
                <a:lnTo>
                  <a:pt x="30530" y="30581"/>
                </a:lnTo>
                <a:lnTo>
                  <a:pt x="30530" y="0"/>
                </a:lnTo>
                <a:lnTo>
                  <a:pt x="0" y="0"/>
                </a:lnTo>
                <a:lnTo>
                  <a:pt x="0" y="30581"/>
                </a:lnTo>
                <a:lnTo>
                  <a:pt x="0" y="61175"/>
                </a:lnTo>
                <a:lnTo>
                  <a:pt x="122110" y="61175"/>
                </a:lnTo>
                <a:lnTo>
                  <a:pt x="122110" y="30581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"/>
          <p:cNvSpPr/>
          <p:nvPr/>
        </p:nvSpPr>
        <p:spPr>
          <a:xfrm>
            <a:off x="91986" y="2576803"/>
            <a:ext cx="183515" cy="61594"/>
          </a:xfrm>
          <a:custGeom>
            <a:rect b="b" l="l" r="r" t="t"/>
            <a:pathLst>
              <a:path extrusionOk="0" h="61594" w="183515">
                <a:moveTo>
                  <a:pt x="91579" y="30581"/>
                </a:moveTo>
                <a:lnTo>
                  <a:pt x="30530" y="30581"/>
                </a:lnTo>
                <a:lnTo>
                  <a:pt x="30530" y="0"/>
                </a:lnTo>
                <a:lnTo>
                  <a:pt x="0" y="0"/>
                </a:lnTo>
                <a:lnTo>
                  <a:pt x="0" y="30581"/>
                </a:lnTo>
                <a:lnTo>
                  <a:pt x="0" y="61163"/>
                </a:lnTo>
                <a:lnTo>
                  <a:pt x="91579" y="61163"/>
                </a:lnTo>
                <a:lnTo>
                  <a:pt x="91579" y="30581"/>
                </a:lnTo>
                <a:close/>
              </a:path>
              <a:path extrusionOk="0" h="61594" w="183515">
                <a:moveTo>
                  <a:pt x="183172" y="30810"/>
                </a:moveTo>
                <a:lnTo>
                  <a:pt x="122110" y="30810"/>
                </a:lnTo>
                <a:lnTo>
                  <a:pt x="122110" y="61544"/>
                </a:lnTo>
                <a:lnTo>
                  <a:pt x="183172" y="61544"/>
                </a:lnTo>
                <a:lnTo>
                  <a:pt x="183172" y="3081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"/>
          <p:cNvSpPr/>
          <p:nvPr/>
        </p:nvSpPr>
        <p:spPr>
          <a:xfrm>
            <a:off x="855167" y="2054287"/>
            <a:ext cx="183515" cy="307975"/>
          </a:xfrm>
          <a:custGeom>
            <a:rect b="b" l="l" r="r" t="t"/>
            <a:pathLst>
              <a:path extrusionOk="0" h="307975" w="183515">
                <a:moveTo>
                  <a:pt x="91592" y="122961"/>
                </a:moveTo>
                <a:lnTo>
                  <a:pt x="61061" y="122961"/>
                </a:lnTo>
                <a:lnTo>
                  <a:pt x="61061" y="153708"/>
                </a:lnTo>
                <a:lnTo>
                  <a:pt x="91592" y="153708"/>
                </a:lnTo>
                <a:lnTo>
                  <a:pt x="91592" y="122961"/>
                </a:lnTo>
                <a:close/>
              </a:path>
              <a:path extrusionOk="0" h="307975" w="183515">
                <a:moveTo>
                  <a:pt x="122110" y="0"/>
                </a:moveTo>
                <a:lnTo>
                  <a:pt x="61061" y="0"/>
                </a:lnTo>
                <a:lnTo>
                  <a:pt x="61061" y="61175"/>
                </a:lnTo>
                <a:lnTo>
                  <a:pt x="0" y="61175"/>
                </a:lnTo>
                <a:lnTo>
                  <a:pt x="0" y="91757"/>
                </a:lnTo>
                <a:lnTo>
                  <a:pt x="0" y="184797"/>
                </a:lnTo>
                <a:lnTo>
                  <a:pt x="0" y="215379"/>
                </a:lnTo>
                <a:lnTo>
                  <a:pt x="30530" y="215379"/>
                </a:lnTo>
                <a:lnTo>
                  <a:pt x="30530" y="245960"/>
                </a:lnTo>
                <a:lnTo>
                  <a:pt x="61061" y="245960"/>
                </a:lnTo>
                <a:lnTo>
                  <a:pt x="61061" y="276669"/>
                </a:lnTo>
                <a:lnTo>
                  <a:pt x="91592" y="276669"/>
                </a:lnTo>
                <a:lnTo>
                  <a:pt x="91592" y="245922"/>
                </a:lnTo>
                <a:lnTo>
                  <a:pt x="61061" y="245922"/>
                </a:lnTo>
                <a:lnTo>
                  <a:pt x="61061" y="215379"/>
                </a:lnTo>
                <a:lnTo>
                  <a:pt x="61061" y="184797"/>
                </a:lnTo>
                <a:lnTo>
                  <a:pt x="30530" y="184797"/>
                </a:lnTo>
                <a:lnTo>
                  <a:pt x="30530" y="91757"/>
                </a:lnTo>
                <a:lnTo>
                  <a:pt x="61061" y="91757"/>
                </a:lnTo>
                <a:lnTo>
                  <a:pt x="61061" y="61480"/>
                </a:lnTo>
                <a:lnTo>
                  <a:pt x="91592" y="61480"/>
                </a:lnTo>
                <a:lnTo>
                  <a:pt x="91592" y="30746"/>
                </a:lnTo>
                <a:lnTo>
                  <a:pt x="122110" y="30746"/>
                </a:lnTo>
                <a:lnTo>
                  <a:pt x="122110" y="0"/>
                </a:lnTo>
                <a:close/>
              </a:path>
              <a:path extrusionOk="0" h="307975" w="183515">
                <a:moveTo>
                  <a:pt x="183172" y="276669"/>
                </a:moveTo>
                <a:lnTo>
                  <a:pt x="91592" y="276669"/>
                </a:lnTo>
                <a:lnTo>
                  <a:pt x="91592" y="307403"/>
                </a:lnTo>
                <a:lnTo>
                  <a:pt x="183172" y="307403"/>
                </a:lnTo>
                <a:lnTo>
                  <a:pt x="183172" y="276669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"/>
          <p:cNvSpPr/>
          <p:nvPr/>
        </p:nvSpPr>
        <p:spPr>
          <a:xfrm>
            <a:off x="397256" y="2392006"/>
            <a:ext cx="92075" cy="123825"/>
          </a:xfrm>
          <a:custGeom>
            <a:rect b="b" l="l" r="r" t="t"/>
            <a:pathLst>
              <a:path extrusionOk="0" h="123825" w="92075">
                <a:moveTo>
                  <a:pt x="91592" y="0"/>
                </a:moveTo>
                <a:lnTo>
                  <a:pt x="30530" y="0"/>
                </a:lnTo>
                <a:lnTo>
                  <a:pt x="30530" y="30594"/>
                </a:lnTo>
                <a:lnTo>
                  <a:pt x="0" y="30594"/>
                </a:lnTo>
                <a:lnTo>
                  <a:pt x="0" y="62445"/>
                </a:lnTo>
                <a:lnTo>
                  <a:pt x="0" y="123621"/>
                </a:lnTo>
                <a:lnTo>
                  <a:pt x="30530" y="123621"/>
                </a:lnTo>
                <a:lnTo>
                  <a:pt x="30530" y="62445"/>
                </a:lnTo>
                <a:lnTo>
                  <a:pt x="61061" y="62445"/>
                </a:lnTo>
                <a:lnTo>
                  <a:pt x="61061" y="30594"/>
                </a:lnTo>
                <a:lnTo>
                  <a:pt x="91592" y="30594"/>
                </a:lnTo>
                <a:lnTo>
                  <a:pt x="91592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"/>
          <p:cNvSpPr/>
          <p:nvPr/>
        </p:nvSpPr>
        <p:spPr>
          <a:xfrm>
            <a:off x="519366" y="2423172"/>
            <a:ext cx="92075" cy="123189"/>
          </a:xfrm>
          <a:custGeom>
            <a:rect b="b" l="l" r="r" t="t"/>
            <a:pathLst>
              <a:path extrusionOk="0" h="123189" w="92075">
                <a:moveTo>
                  <a:pt x="30530" y="0"/>
                </a:moveTo>
                <a:lnTo>
                  <a:pt x="0" y="0"/>
                </a:lnTo>
                <a:lnTo>
                  <a:pt x="0" y="61480"/>
                </a:lnTo>
                <a:lnTo>
                  <a:pt x="30530" y="61480"/>
                </a:lnTo>
                <a:lnTo>
                  <a:pt x="30530" y="0"/>
                </a:lnTo>
                <a:close/>
              </a:path>
              <a:path extrusionOk="0" h="123189" w="92075">
                <a:moveTo>
                  <a:pt x="91592" y="92214"/>
                </a:moveTo>
                <a:lnTo>
                  <a:pt x="61061" y="92214"/>
                </a:lnTo>
                <a:lnTo>
                  <a:pt x="61061" y="61480"/>
                </a:lnTo>
                <a:lnTo>
                  <a:pt x="30530" y="61480"/>
                </a:lnTo>
                <a:lnTo>
                  <a:pt x="30530" y="122961"/>
                </a:lnTo>
                <a:lnTo>
                  <a:pt x="91592" y="122961"/>
                </a:lnTo>
                <a:lnTo>
                  <a:pt x="91592" y="9221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"/>
          <p:cNvSpPr/>
          <p:nvPr/>
        </p:nvSpPr>
        <p:spPr>
          <a:xfrm>
            <a:off x="1038339" y="2207996"/>
            <a:ext cx="183515" cy="247015"/>
          </a:xfrm>
          <a:custGeom>
            <a:rect b="b" l="l" r="r" t="t"/>
            <a:pathLst>
              <a:path extrusionOk="0" h="247014" w="183515">
                <a:moveTo>
                  <a:pt x="30530" y="0"/>
                </a:moveTo>
                <a:lnTo>
                  <a:pt x="0" y="0"/>
                </a:lnTo>
                <a:lnTo>
                  <a:pt x="0" y="92214"/>
                </a:lnTo>
                <a:lnTo>
                  <a:pt x="30530" y="92214"/>
                </a:lnTo>
                <a:lnTo>
                  <a:pt x="30530" y="0"/>
                </a:lnTo>
                <a:close/>
              </a:path>
              <a:path extrusionOk="0" h="247014" w="183515">
                <a:moveTo>
                  <a:pt x="61048" y="92214"/>
                </a:moveTo>
                <a:lnTo>
                  <a:pt x="30530" y="92214"/>
                </a:lnTo>
                <a:lnTo>
                  <a:pt x="30530" y="153695"/>
                </a:lnTo>
                <a:lnTo>
                  <a:pt x="61048" y="153695"/>
                </a:lnTo>
                <a:lnTo>
                  <a:pt x="61048" y="92214"/>
                </a:lnTo>
                <a:close/>
              </a:path>
              <a:path extrusionOk="0" h="247014" w="183515">
                <a:moveTo>
                  <a:pt x="122110" y="153695"/>
                </a:moveTo>
                <a:lnTo>
                  <a:pt x="61048" y="153695"/>
                </a:lnTo>
                <a:lnTo>
                  <a:pt x="61048" y="184429"/>
                </a:lnTo>
                <a:lnTo>
                  <a:pt x="122110" y="184429"/>
                </a:lnTo>
                <a:lnTo>
                  <a:pt x="122110" y="153695"/>
                </a:lnTo>
                <a:close/>
              </a:path>
              <a:path extrusionOk="0" h="247014" w="183515">
                <a:moveTo>
                  <a:pt x="183159" y="184429"/>
                </a:moveTo>
                <a:lnTo>
                  <a:pt x="122110" y="184429"/>
                </a:lnTo>
                <a:lnTo>
                  <a:pt x="122110" y="214604"/>
                </a:lnTo>
                <a:lnTo>
                  <a:pt x="91579" y="214604"/>
                </a:lnTo>
                <a:lnTo>
                  <a:pt x="91579" y="246456"/>
                </a:lnTo>
                <a:lnTo>
                  <a:pt x="122110" y="246456"/>
                </a:lnTo>
                <a:lnTo>
                  <a:pt x="122110" y="215176"/>
                </a:lnTo>
                <a:lnTo>
                  <a:pt x="183159" y="215176"/>
                </a:lnTo>
                <a:lnTo>
                  <a:pt x="183159" y="184429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"/>
          <p:cNvSpPr/>
          <p:nvPr/>
        </p:nvSpPr>
        <p:spPr>
          <a:xfrm>
            <a:off x="1496254" y="2422589"/>
            <a:ext cx="61594" cy="32384"/>
          </a:xfrm>
          <a:custGeom>
            <a:rect b="b" l="l" r="r" t="t"/>
            <a:pathLst>
              <a:path extrusionOk="0" h="32385" w="61594">
                <a:moveTo>
                  <a:pt x="0" y="0"/>
                </a:moveTo>
                <a:lnTo>
                  <a:pt x="61054" y="0"/>
                </a:lnTo>
                <a:lnTo>
                  <a:pt x="61054" y="31860"/>
                </a:lnTo>
                <a:lnTo>
                  <a:pt x="0" y="31860"/>
                </a:lnTo>
                <a:lnTo>
                  <a:pt x="0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"/>
          <p:cNvSpPr/>
          <p:nvPr/>
        </p:nvSpPr>
        <p:spPr>
          <a:xfrm>
            <a:off x="1129925" y="2454449"/>
            <a:ext cx="92075" cy="31115"/>
          </a:xfrm>
          <a:custGeom>
            <a:rect b="b" l="l" r="r" t="t"/>
            <a:pathLst>
              <a:path extrusionOk="0" h="31114" w="92075">
                <a:moveTo>
                  <a:pt x="0" y="0"/>
                </a:moveTo>
                <a:lnTo>
                  <a:pt x="91582" y="0"/>
                </a:lnTo>
                <a:lnTo>
                  <a:pt x="91582" y="30585"/>
                </a:lnTo>
                <a:lnTo>
                  <a:pt x="0" y="30585"/>
                </a:lnTo>
                <a:lnTo>
                  <a:pt x="0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"/>
          <p:cNvSpPr/>
          <p:nvPr/>
        </p:nvSpPr>
        <p:spPr>
          <a:xfrm>
            <a:off x="1190968" y="2454452"/>
            <a:ext cx="366395" cy="61594"/>
          </a:xfrm>
          <a:custGeom>
            <a:rect b="b" l="l" r="r" t="t"/>
            <a:pathLst>
              <a:path extrusionOk="0" h="61594" w="366394">
                <a:moveTo>
                  <a:pt x="366331" y="0"/>
                </a:moveTo>
                <a:lnTo>
                  <a:pt x="183172" y="0"/>
                </a:lnTo>
                <a:lnTo>
                  <a:pt x="183172" y="30594"/>
                </a:lnTo>
                <a:lnTo>
                  <a:pt x="0" y="30594"/>
                </a:lnTo>
                <a:lnTo>
                  <a:pt x="0" y="61175"/>
                </a:lnTo>
                <a:lnTo>
                  <a:pt x="244221" y="61175"/>
                </a:lnTo>
                <a:lnTo>
                  <a:pt x="244221" y="30594"/>
                </a:lnTo>
                <a:lnTo>
                  <a:pt x="366331" y="30594"/>
                </a:lnTo>
                <a:lnTo>
                  <a:pt x="366331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"/>
          <p:cNvSpPr/>
          <p:nvPr/>
        </p:nvSpPr>
        <p:spPr>
          <a:xfrm>
            <a:off x="1221498" y="2330957"/>
            <a:ext cx="92075" cy="61594"/>
          </a:xfrm>
          <a:custGeom>
            <a:rect b="b" l="l" r="r" t="t"/>
            <a:pathLst>
              <a:path extrusionOk="0" h="61594" w="92075">
                <a:moveTo>
                  <a:pt x="61061" y="30734"/>
                </a:moveTo>
                <a:lnTo>
                  <a:pt x="0" y="30734"/>
                </a:lnTo>
                <a:lnTo>
                  <a:pt x="0" y="61468"/>
                </a:lnTo>
                <a:lnTo>
                  <a:pt x="61061" y="61468"/>
                </a:lnTo>
                <a:lnTo>
                  <a:pt x="61061" y="30734"/>
                </a:lnTo>
                <a:close/>
              </a:path>
              <a:path extrusionOk="0" h="61594" w="92075">
                <a:moveTo>
                  <a:pt x="91579" y="0"/>
                </a:moveTo>
                <a:lnTo>
                  <a:pt x="61061" y="0"/>
                </a:lnTo>
                <a:lnTo>
                  <a:pt x="61061" y="30734"/>
                </a:lnTo>
                <a:lnTo>
                  <a:pt x="91579" y="30734"/>
                </a:lnTo>
                <a:lnTo>
                  <a:pt x="91579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"/>
          <p:cNvSpPr/>
          <p:nvPr/>
        </p:nvSpPr>
        <p:spPr>
          <a:xfrm>
            <a:off x="1648879" y="2484652"/>
            <a:ext cx="274955" cy="154305"/>
          </a:xfrm>
          <a:custGeom>
            <a:rect b="b" l="l" r="r" t="t"/>
            <a:pathLst>
              <a:path extrusionOk="0" h="154305" w="274955">
                <a:moveTo>
                  <a:pt x="61061" y="30734"/>
                </a:moveTo>
                <a:lnTo>
                  <a:pt x="30530" y="30734"/>
                </a:lnTo>
                <a:lnTo>
                  <a:pt x="30530" y="0"/>
                </a:lnTo>
                <a:lnTo>
                  <a:pt x="0" y="0"/>
                </a:lnTo>
                <a:lnTo>
                  <a:pt x="0" y="61480"/>
                </a:lnTo>
                <a:lnTo>
                  <a:pt x="61061" y="61480"/>
                </a:lnTo>
                <a:lnTo>
                  <a:pt x="61061" y="30734"/>
                </a:lnTo>
                <a:close/>
              </a:path>
              <a:path extrusionOk="0" h="154305" w="274955">
                <a:moveTo>
                  <a:pt x="122110" y="92214"/>
                </a:moveTo>
                <a:lnTo>
                  <a:pt x="91592" y="92214"/>
                </a:lnTo>
                <a:lnTo>
                  <a:pt x="91592" y="61480"/>
                </a:lnTo>
                <a:lnTo>
                  <a:pt x="61061" y="61480"/>
                </a:lnTo>
                <a:lnTo>
                  <a:pt x="61061" y="122961"/>
                </a:lnTo>
                <a:lnTo>
                  <a:pt x="122110" y="122961"/>
                </a:lnTo>
                <a:lnTo>
                  <a:pt x="122110" y="92214"/>
                </a:lnTo>
                <a:close/>
              </a:path>
              <a:path extrusionOk="0" h="154305" w="274955">
                <a:moveTo>
                  <a:pt x="183172" y="122961"/>
                </a:moveTo>
                <a:lnTo>
                  <a:pt x="122110" y="122961"/>
                </a:lnTo>
                <a:lnTo>
                  <a:pt x="122110" y="153695"/>
                </a:lnTo>
                <a:lnTo>
                  <a:pt x="183172" y="153695"/>
                </a:lnTo>
                <a:lnTo>
                  <a:pt x="183172" y="122961"/>
                </a:lnTo>
                <a:close/>
              </a:path>
              <a:path extrusionOk="0" h="154305" w="274955">
                <a:moveTo>
                  <a:pt x="274751" y="92151"/>
                </a:moveTo>
                <a:lnTo>
                  <a:pt x="244221" y="92151"/>
                </a:lnTo>
                <a:lnTo>
                  <a:pt x="244221" y="61556"/>
                </a:lnTo>
                <a:lnTo>
                  <a:pt x="213702" y="61556"/>
                </a:lnTo>
                <a:lnTo>
                  <a:pt x="213702" y="92151"/>
                </a:lnTo>
                <a:lnTo>
                  <a:pt x="183172" y="92151"/>
                </a:lnTo>
                <a:lnTo>
                  <a:pt x="183172" y="122732"/>
                </a:lnTo>
                <a:lnTo>
                  <a:pt x="274751" y="122732"/>
                </a:lnTo>
                <a:lnTo>
                  <a:pt x="274751" y="92151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"/>
          <p:cNvSpPr/>
          <p:nvPr/>
        </p:nvSpPr>
        <p:spPr>
          <a:xfrm>
            <a:off x="855167" y="2361691"/>
            <a:ext cx="122555" cy="92710"/>
          </a:xfrm>
          <a:custGeom>
            <a:rect b="b" l="l" r="r" t="t"/>
            <a:pathLst>
              <a:path extrusionOk="0" h="92710" w="122555">
                <a:moveTo>
                  <a:pt x="30530" y="0"/>
                </a:moveTo>
                <a:lnTo>
                  <a:pt x="0" y="0"/>
                </a:lnTo>
                <a:lnTo>
                  <a:pt x="0" y="30734"/>
                </a:lnTo>
                <a:lnTo>
                  <a:pt x="30530" y="30734"/>
                </a:lnTo>
                <a:lnTo>
                  <a:pt x="30530" y="0"/>
                </a:lnTo>
                <a:close/>
              </a:path>
              <a:path extrusionOk="0" h="92710" w="122555">
                <a:moveTo>
                  <a:pt x="61061" y="30734"/>
                </a:moveTo>
                <a:lnTo>
                  <a:pt x="30530" y="30734"/>
                </a:lnTo>
                <a:lnTo>
                  <a:pt x="30530" y="61480"/>
                </a:lnTo>
                <a:lnTo>
                  <a:pt x="61061" y="61480"/>
                </a:lnTo>
                <a:lnTo>
                  <a:pt x="61061" y="30734"/>
                </a:lnTo>
                <a:close/>
              </a:path>
              <a:path extrusionOk="0" h="92710" w="122555">
                <a:moveTo>
                  <a:pt x="122110" y="61480"/>
                </a:moveTo>
                <a:lnTo>
                  <a:pt x="61061" y="61480"/>
                </a:lnTo>
                <a:lnTo>
                  <a:pt x="61061" y="92214"/>
                </a:lnTo>
                <a:lnTo>
                  <a:pt x="122110" y="92214"/>
                </a:lnTo>
                <a:lnTo>
                  <a:pt x="122110" y="6148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"/>
          <p:cNvSpPr/>
          <p:nvPr/>
        </p:nvSpPr>
        <p:spPr>
          <a:xfrm>
            <a:off x="977277" y="2085034"/>
            <a:ext cx="122555" cy="61594"/>
          </a:xfrm>
          <a:custGeom>
            <a:rect b="b" l="l" r="r" t="t"/>
            <a:pathLst>
              <a:path extrusionOk="0" h="61594" w="122555">
                <a:moveTo>
                  <a:pt x="61061" y="30734"/>
                </a:moveTo>
                <a:lnTo>
                  <a:pt x="0" y="30734"/>
                </a:lnTo>
                <a:lnTo>
                  <a:pt x="0" y="61480"/>
                </a:lnTo>
                <a:lnTo>
                  <a:pt x="61061" y="61480"/>
                </a:lnTo>
                <a:lnTo>
                  <a:pt x="61061" y="30734"/>
                </a:lnTo>
                <a:close/>
              </a:path>
              <a:path extrusionOk="0" h="61594" w="122555">
                <a:moveTo>
                  <a:pt x="91592" y="0"/>
                </a:moveTo>
                <a:lnTo>
                  <a:pt x="61061" y="0"/>
                </a:lnTo>
                <a:lnTo>
                  <a:pt x="61061" y="30734"/>
                </a:lnTo>
                <a:lnTo>
                  <a:pt x="91592" y="30734"/>
                </a:lnTo>
                <a:lnTo>
                  <a:pt x="91592" y="0"/>
                </a:lnTo>
                <a:close/>
              </a:path>
              <a:path extrusionOk="0" h="61594" w="122555">
                <a:moveTo>
                  <a:pt x="122110" y="30734"/>
                </a:moveTo>
                <a:lnTo>
                  <a:pt x="91592" y="30734"/>
                </a:lnTo>
                <a:lnTo>
                  <a:pt x="91592" y="61480"/>
                </a:lnTo>
                <a:lnTo>
                  <a:pt x="122110" y="61480"/>
                </a:lnTo>
                <a:lnTo>
                  <a:pt x="122110" y="3073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"/>
          <p:cNvSpPr/>
          <p:nvPr/>
        </p:nvSpPr>
        <p:spPr>
          <a:xfrm>
            <a:off x="1129919" y="2146515"/>
            <a:ext cx="92075" cy="154305"/>
          </a:xfrm>
          <a:custGeom>
            <a:rect b="b" l="l" r="r" t="t"/>
            <a:pathLst>
              <a:path extrusionOk="0" h="154305" w="92075">
                <a:moveTo>
                  <a:pt x="61048" y="61480"/>
                </a:moveTo>
                <a:lnTo>
                  <a:pt x="0" y="61480"/>
                </a:lnTo>
                <a:lnTo>
                  <a:pt x="0" y="92214"/>
                </a:lnTo>
                <a:lnTo>
                  <a:pt x="61048" y="92214"/>
                </a:lnTo>
                <a:lnTo>
                  <a:pt x="61048" y="61480"/>
                </a:lnTo>
                <a:close/>
              </a:path>
              <a:path extrusionOk="0" h="154305" w="92075">
                <a:moveTo>
                  <a:pt x="91579" y="122961"/>
                </a:moveTo>
                <a:lnTo>
                  <a:pt x="61048" y="122961"/>
                </a:lnTo>
                <a:lnTo>
                  <a:pt x="61048" y="153695"/>
                </a:lnTo>
                <a:lnTo>
                  <a:pt x="91579" y="153695"/>
                </a:lnTo>
                <a:lnTo>
                  <a:pt x="91579" y="122961"/>
                </a:lnTo>
                <a:close/>
              </a:path>
              <a:path extrusionOk="0" h="154305" w="92075">
                <a:moveTo>
                  <a:pt x="91579" y="0"/>
                </a:moveTo>
                <a:lnTo>
                  <a:pt x="30530" y="0"/>
                </a:lnTo>
                <a:lnTo>
                  <a:pt x="30530" y="30734"/>
                </a:lnTo>
                <a:lnTo>
                  <a:pt x="91579" y="30734"/>
                </a:lnTo>
                <a:lnTo>
                  <a:pt x="91579" y="0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"/>
          <p:cNvSpPr/>
          <p:nvPr/>
        </p:nvSpPr>
        <p:spPr>
          <a:xfrm>
            <a:off x="733069" y="2115766"/>
            <a:ext cx="92075" cy="31115"/>
          </a:xfrm>
          <a:custGeom>
            <a:rect b="b" l="l" r="r" t="t"/>
            <a:pathLst>
              <a:path extrusionOk="0" h="31114" w="92075">
                <a:moveTo>
                  <a:pt x="91582" y="30739"/>
                </a:moveTo>
                <a:lnTo>
                  <a:pt x="0" y="30739"/>
                </a:lnTo>
                <a:lnTo>
                  <a:pt x="0" y="0"/>
                </a:lnTo>
                <a:lnTo>
                  <a:pt x="91582" y="0"/>
                </a:lnTo>
                <a:lnTo>
                  <a:pt x="91582" y="30739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"/>
          <p:cNvSpPr/>
          <p:nvPr/>
        </p:nvSpPr>
        <p:spPr>
          <a:xfrm>
            <a:off x="977288" y="2054287"/>
            <a:ext cx="61594" cy="31115"/>
          </a:xfrm>
          <a:custGeom>
            <a:rect b="b" l="l" r="r" t="t"/>
            <a:pathLst>
              <a:path extrusionOk="0" h="31114" w="61594">
                <a:moveTo>
                  <a:pt x="61054" y="30739"/>
                </a:moveTo>
                <a:lnTo>
                  <a:pt x="0" y="30739"/>
                </a:lnTo>
                <a:lnTo>
                  <a:pt x="0" y="0"/>
                </a:lnTo>
                <a:lnTo>
                  <a:pt x="61054" y="0"/>
                </a:lnTo>
                <a:lnTo>
                  <a:pt x="61054" y="30739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"/>
          <p:cNvSpPr/>
          <p:nvPr/>
        </p:nvSpPr>
        <p:spPr>
          <a:xfrm>
            <a:off x="1221498" y="2177249"/>
            <a:ext cx="92075" cy="92710"/>
          </a:xfrm>
          <a:custGeom>
            <a:rect b="b" l="l" r="r" t="t"/>
            <a:pathLst>
              <a:path extrusionOk="0" h="92710" w="92075">
                <a:moveTo>
                  <a:pt x="30530" y="0"/>
                </a:moveTo>
                <a:lnTo>
                  <a:pt x="0" y="0"/>
                </a:lnTo>
                <a:lnTo>
                  <a:pt x="0" y="30746"/>
                </a:lnTo>
                <a:lnTo>
                  <a:pt x="30530" y="30746"/>
                </a:lnTo>
                <a:lnTo>
                  <a:pt x="30530" y="0"/>
                </a:lnTo>
                <a:close/>
              </a:path>
              <a:path extrusionOk="0" h="92710" w="92075">
                <a:moveTo>
                  <a:pt x="91579" y="61480"/>
                </a:moveTo>
                <a:lnTo>
                  <a:pt x="61061" y="61480"/>
                </a:lnTo>
                <a:lnTo>
                  <a:pt x="61061" y="92227"/>
                </a:lnTo>
                <a:lnTo>
                  <a:pt x="91579" y="92227"/>
                </a:lnTo>
                <a:lnTo>
                  <a:pt x="91579" y="61480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"/>
          <p:cNvSpPr/>
          <p:nvPr/>
        </p:nvSpPr>
        <p:spPr>
          <a:xfrm>
            <a:off x="1740471" y="2484652"/>
            <a:ext cx="122555" cy="61594"/>
          </a:xfrm>
          <a:custGeom>
            <a:rect b="b" l="l" r="r" t="t"/>
            <a:pathLst>
              <a:path extrusionOk="0" h="61594" w="122555">
                <a:moveTo>
                  <a:pt x="61048" y="0"/>
                </a:moveTo>
                <a:lnTo>
                  <a:pt x="0" y="0"/>
                </a:lnTo>
                <a:lnTo>
                  <a:pt x="0" y="30734"/>
                </a:lnTo>
                <a:lnTo>
                  <a:pt x="61048" y="30734"/>
                </a:lnTo>
                <a:lnTo>
                  <a:pt x="61048" y="0"/>
                </a:lnTo>
                <a:close/>
              </a:path>
              <a:path extrusionOk="0" h="61594" w="122555">
                <a:moveTo>
                  <a:pt x="122110" y="30734"/>
                </a:moveTo>
                <a:lnTo>
                  <a:pt x="61048" y="30734"/>
                </a:lnTo>
                <a:lnTo>
                  <a:pt x="61048" y="61480"/>
                </a:lnTo>
                <a:lnTo>
                  <a:pt x="122110" y="61480"/>
                </a:lnTo>
                <a:lnTo>
                  <a:pt x="122110" y="3073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"/>
          <p:cNvSpPr/>
          <p:nvPr/>
        </p:nvSpPr>
        <p:spPr>
          <a:xfrm>
            <a:off x="1313078" y="2300210"/>
            <a:ext cx="183515" cy="123189"/>
          </a:xfrm>
          <a:custGeom>
            <a:rect b="b" l="l" r="r" t="t"/>
            <a:pathLst>
              <a:path extrusionOk="0" h="123189" w="183515">
                <a:moveTo>
                  <a:pt x="30530" y="92214"/>
                </a:moveTo>
                <a:lnTo>
                  <a:pt x="0" y="92214"/>
                </a:lnTo>
                <a:lnTo>
                  <a:pt x="0" y="122961"/>
                </a:lnTo>
                <a:lnTo>
                  <a:pt x="30530" y="122961"/>
                </a:lnTo>
                <a:lnTo>
                  <a:pt x="30530" y="92214"/>
                </a:lnTo>
                <a:close/>
              </a:path>
              <a:path extrusionOk="0" h="123189" w="183515">
                <a:moveTo>
                  <a:pt x="30530" y="0"/>
                </a:moveTo>
                <a:lnTo>
                  <a:pt x="0" y="0"/>
                </a:lnTo>
                <a:lnTo>
                  <a:pt x="0" y="61480"/>
                </a:lnTo>
                <a:lnTo>
                  <a:pt x="30530" y="61480"/>
                </a:lnTo>
                <a:lnTo>
                  <a:pt x="30530" y="0"/>
                </a:lnTo>
                <a:close/>
              </a:path>
              <a:path extrusionOk="0" h="123189" w="183515">
                <a:moveTo>
                  <a:pt x="122110" y="61480"/>
                </a:moveTo>
                <a:lnTo>
                  <a:pt x="30530" y="61480"/>
                </a:lnTo>
                <a:lnTo>
                  <a:pt x="30530" y="92214"/>
                </a:lnTo>
                <a:lnTo>
                  <a:pt x="122110" y="92214"/>
                </a:lnTo>
                <a:lnTo>
                  <a:pt x="122110" y="61480"/>
                </a:lnTo>
                <a:close/>
              </a:path>
              <a:path extrusionOk="0" h="123189" w="183515">
                <a:moveTo>
                  <a:pt x="183172" y="92214"/>
                </a:moveTo>
                <a:lnTo>
                  <a:pt x="152641" y="92214"/>
                </a:lnTo>
                <a:lnTo>
                  <a:pt x="152641" y="122961"/>
                </a:lnTo>
                <a:lnTo>
                  <a:pt x="183172" y="122961"/>
                </a:lnTo>
                <a:lnTo>
                  <a:pt x="183172" y="9221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"/>
          <p:cNvSpPr/>
          <p:nvPr/>
        </p:nvSpPr>
        <p:spPr>
          <a:xfrm>
            <a:off x="1099398" y="2238725"/>
            <a:ext cx="31115" cy="31115"/>
          </a:xfrm>
          <a:custGeom>
            <a:rect b="b" l="l" r="r" t="t"/>
            <a:pathLst>
              <a:path extrusionOk="0" h="31114" w="31115">
                <a:moveTo>
                  <a:pt x="30527" y="30739"/>
                </a:moveTo>
                <a:lnTo>
                  <a:pt x="0" y="30739"/>
                </a:lnTo>
                <a:lnTo>
                  <a:pt x="0" y="0"/>
                </a:lnTo>
                <a:lnTo>
                  <a:pt x="30527" y="0"/>
                </a:lnTo>
                <a:lnTo>
                  <a:pt x="30527" y="30739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"/>
          <p:cNvSpPr/>
          <p:nvPr/>
        </p:nvSpPr>
        <p:spPr>
          <a:xfrm>
            <a:off x="16949420" y="4514938"/>
            <a:ext cx="1338580" cy="290830"/>
          </a:xfrm>
          <a:custGeom>
            <a:rect b="b" l="l" r="r" t="t"/>
            <a:pathLst>
              <a:path extrusionOk="0" h="290829" w="1338580">
                <a:moveTo>
                  <a:pt x="356489" y="96532"/>
                </a:moveTo>
                <a:lnTo>
                  <a:pt x="259270" y="96532"/>
                </a:lnTo>
                <a:lnTo>
                  <a:pt x="259270" y="128917"/>
                </a:lnTo>
                <a:lnTo>
                  <a:pt x="356489" y="128917"/>
                </a:lnTo>
                <a:lnTo>
                  <a:pt x="356489" y="96532"/>
                </a:lnTo>
                <a:close/>
              </a:path>
              <a:path extrusionOk="0" h="290829" w="1338580">
                <a:moveTo>
                  <a:pt x="1338567" y="0"/>
                </a:moveTo>
                <a:lnTo>
                  <a:pt x="1296352" y="0"/>
                </a:lnTo>
                <a:lnTo>
                  <a:pt x="1296352" y="31737"/>
                </a:lnTo>
                <a:lnTo>
                  <a:pt x="1263942" y="31737"/>
                </a:lnTo>
                <a:lnTo>
                  <a:pt x="1263942" y="64744"/>
                </a:lnTo>
                <a:lnTo>
                  <a:pt x="1231531" y="64744"/>
                </a:lnTo>
                <a:lnTo>
                  <a:pt x="1231531" y="96494"/>
                </a:lnTo>
                <a:lnTo>
                  <a:pt x="1199121" y="96494"/>
                </a:lnTo>
                <a:lnTo>
                  <a:pt x="1199121" y="161239"/>
                </a:lnTo>
                <a:lnTo>
                  <a:pt x="1134300" y="161239"/>
                </a:lnTo>
                <a:lnTo>
                  <a:pt x="1134300" y="128917"/>
                </a:lnTo>
                <a:lnTo>
                  <a:pt x="1037082" y="128917"/>
                </a:lnTo>
                <a:lnTo>
                  <a:pt x="1037082" y="161239"/>
                </a:lnTo>
                <a:lnTo>
                  <a:pt x="972261" y="161239"/>
                </a:lnTo>
                <a:lnTo>
                  <a:pt x="972261" y="194246"/>
                </a:lnTo>
                <a:lnTo>
                  <a:pt x="939850" y="194246"/>
                </a:lnTo>
                <a:lnTo>
                  <a:pt x="939850" y="225983"/>
                </a:lnTo>
                <a:lnTo>
                  <a:pt x="875030" y="225983"/>
                </a:lnTo>
                <a:lnTo>
                  <a:pt x="875030" y="193687"/>
                </a:lnTo>
                <a:lnTo>
                  <a:pt x="842619" y="193687"/>
                </a:lnTo>
                <a:lnTo>
                  <a:pt x="842619" y="161239"/>
                </a:lnTo>
                <a:lnTo>
                  <a:pt x="810221" y="161239"/>
                </a:lnTo>
                <a:lnTo>
                  <a:pt x="810221" y="129501"/>
                </a:lnTo>
                <a:lnTo>
                  <a:pt x="777811" y="129501"/>
                </a:lnTo>
                <a:lnTo>
                  <a:pt x="777811" y="96494"/>
                </a:lnTo>
                <a:lnTo>
                  <a:pt x="712990" y="96494"/>
                </a:lnTo>
                <a:lnTo>
                  <a:pt x="712990" y="64147"/>
                </a:lnTo>
                <a:lnTo>
                  <a:pt x="550951" y="64147"/>
                </a:lnTo>
                <a:lnTo>
                  <a:pt x="550951" y="96494"/>
                </a:lnTo>
                <a:lnTo>
                  <a:pt x="486130" y="96494"/>
                </a:lnTo>
                <a:lnTo>
                  <a:pt x="486130" y="129501"/>
                </a:lnTo>
                <a:lnTo>
                  <a:pt x="486130" y="161239"/>
                </a:lnTo>
                <a:lnTo>
                  <a:pt x="453720" y="161239"/>
                </a:lnTo>
                <a:lnTo>
                  <a:pt x="453720" y="129501"/>
                </a:lnTo>
                <a:lnTo>
                  <a:pt x="162039" y="129501"/>
                </a:lnTo>
                <a:lnTo>
                  <a:pt x="162039" y="161239"/>
                </a:lnTo>
                <a:lnTo>
                  <a:pt x="162039" y="193687"/>
                </a:lnTo>
                <a:lnTo>
                  <a:pt x="64808" y="193687"/>
                </a:lnTo>
                <a:lnTo>
                  <a:pt x="64808" y="225983"/>
                </a:lnTo>
                <a:lnTo>
                  <a:pt x="0" y="225983"/>
                </a:lnTo>
                <a:lnTo>
                  <a:pt x="0" y="258991"/>
                </a:lnTo>
                <a:lnTo>
                  <a:pt x="32410" y="258991"/>
                </a:lnTo>
                <a:lnTo>
                  <a:pt x="32410" y="290728"/>
                </a:lnTo>
                <a:lnTo>
                  <a:pt x="1338567" y="290728"/>
                </a:lnTo>
                <a:lnTo>
                  <a:pt x="1338567" y="258991"/>
                </a:lnTo>
                <a:lnTo>
                  <a:pt x="1338567" y="225983"/>
                </a:lnTo>
                <a:lnTo>
                  <a:pt x="1338567" y="31737"/>
                </a:lnTo>
                <a:lnTo>
                  <a:pt x="1338567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"/>
          <p:cNvSpPr/>
          <p:nvPr/>
        </p:nvSpPr>
        <p:spPr>
          <a:xfrm>
            <a:off x="16981830" y="4611471"/>
            <a:ext cx="1306195" cy="194310"/>
          </a:xfrm>
          <a:custGeom>
            <a:rect b="b" l="l" r="r" t="t"/>
            <a:pathLst>
              <a:path extrusionOk="0" h="194310" w="1306194">
                <a:moveTo>
                  <a:pt x="291668" y="129540"/>
                </a:moveTo>
                <a:lnTo>
                  <a:pt x="259270" y="129540"/>
                </a:lnTo>
                <a:lnTo>
                  <a:pt x="259270" y="161925"/>
                </a:lnTo>
                <a:lnTo>
                  <a:pt x="291668" y="161925"/>
                </a:lnTo>
                <a:lnTo>
                  <a:pt x="291668" y="129540"/>
                </a:lnTo>
                <a:close/>
              </a:path>
              <a:path extrusionOk="0" h="194310" w="1306194">
                <a:moveTo>
                  <a:pt x="421309" y="32385"/>
                </a:moveTo>
                <a:lnTo>
                  <a:pt x="324078" y="32385"/>
                </a:lnTo>
                <a:lnTo>
                  <a:pt x="324078" y="64770"/>
                </a:lnTo>
                <a:lnTo>
                  <a:pt x="421309" y="64770"/>
                </a:lnTo>
                <a:lnTo>
                  <a:pt x="421309" y="32385"/>
                </a:lnTo>
                <a:close/>
              </a:path>
              <a:path extrusionOk="0" h="194310" w="1306194">
                <a:moveTo>
                  <a:pt x="550938" y="129540"/>
                </a:moveTo>
                <a:lnTo>
                  <a:pt x="486130" y="129540"/>
                </a:lnTo>
                <a:lnTo>
                  <a:pt x="486130" y="97155"/>
                </a:lnTo>
                <a:lnTo>
                  <a:pt x="453720" y="97155"/>
                </a:lnTo>
                <a:lnTo>
                  <a:pt x="453720" y="64770"/>
                </a:lnTo>
                <a:lnTo>
                  <a:pt x="421309" y="64770"/>
                </a:lnTo>
                <a:lnTo>
                  <a:pt x="421309" y="97155"/>
                </a:lnTo>
                <a:lnTo>
                  <a:pt x="388899" y="97155"/>
                </a:lnTo>
                <a:lnTo>
                  <a:pt x="388899" y="129540"/>
                </a:lnTo>
                <a:lnTo>
                  <a:pt x="324078" y="129540"/>
                </a:lnTo>
                <a:lnTo>
                  <a:pt x="324078" y="161925"/>
                </a:lnTo>
                <a:lnTo>
                  <a:pt x="550938" y="161925"/>
                </a:lnTo>
                <a:lnTo>
                  <a:pt x="550938" y="129540"/>
                </a:lnTo>
                <a:close/>
              </a:path>
              <a:path extrusionOk="0" h="194310" w="1306194">
                <a:moveTo>
                  <a:pt x="842619" y="97713"/>
                </a:moveTo>
                <a:lnTo>
                  <a:pt x="810209" y="97713"/>
                </a:lnTo>
                <a:lnTo>
                  <a:pt x="810209" y="64706"/>
                </a:lnTo>
                <a:lnTo>
                  <a:pt x="777811" y="64706"/>
                </a:lnTo>
                <a:lnTo>
                  <a:pt x="777811" y="32385"/>
                </a:lnTo>
                <a:lnTo>
                  <a:pt x="745401" y="32385"/>
                </a:lnTo>
                <a:lnTo>
                  <a:pt x="745401" y="0"/>
                </a:lnTo>
                <a:lnTo>
                  <a:pt x="680580" y="0"/>
                </a:lnTo>
                <a:lnTo>
                  <a:pt x="680580" y="32385"/>
                </a:lnTo>
                <a:lnTo>
                  <a:pt x="712990" y="32385"/>
                </a:lnTo>
                <a:lnTo>
                  <a:pt x="712990" y="64770"/>
                </a:lnTo>
                <a:lnTo>
                  <a:pt x="745401" y="64770"/>
                </a:lnTo>
                <a:lnTo>
                  <a:pt x="745401" y="97713"/>
                </a:lnTo>
                <a:lnTo>
                  <a:pt x="745401" y="129451"/>
                </a:lnTo>
                <a:lnTo>
                  <a:pt x="842619" y="129451"/>
                </a:lnTo>
                <a:lnTo>
                  <a:pt x="842619" y="97713"/>
                </a:lnTo>
                <a:close/>
              </a:path>
              <a:path extrusionOk="0" h="194310" w="1306194">
                <a:moveTo>
                  <a:pt x="907440" y="129540"/>
                </a:moveTo>
                <a:lnTo>
                  <a:pt x="712990" y="129540"/>
                </a:lnTo>
                <a:lnTo>
                  <a:pt x="712990" y="161925"/>
                </a:lnTo>
                <a:lnTo>
                  <a:pt x="907440" y="161925"/>
                </a:lnTo>
                <a:lnTo>
                  <a:pt x="907440" y="129540"/>
                </a:lnTo>
                <a:close/>
              </a:path>
              <a:path extrusionOk="0" h="194310" w="1306194">
                <a:moveTo>
                  <a:pt x="1037082" y="129540"/>
                </a:moveTo>
                <a:lnTo>
                  <a:pt x="1004671" y="129540"/>
                </a:lnTo>
                <a:lnTo>
                  <a:pt x="1004671" y="161925"/>
                </a:lnTo>
                <a:lnTo>
                  <a:pt x="1037082" y="161925"/>
                </a:lnTo>
                <a:lnTo>
                  <a:pt x="1037082" y="129540"/>
                </a:lnTo>
                <a:close/>
              </a:path>
              <a:path extrusionOk="0" h="194310" w="1306194">
                <a:moveTo>
                  <a:pt x="1166710" y="129540"/>
                </a:moveTo>
                <a:lnTo>
                  <a:pt x="1069479" y="129540"/>
                </a:lnTo>
                <a:lnTo>
                  <a:pt x="1069479" y="161925"/>
                </a:lnTo>
                <a:lnTo>
                  <a:pt x="1166710" y="161925"/>
                </a:lnTo>
                <a:lnTo>
                  <a:pt x="1166710" y="129540"/>
                </a:lnTo>
                <a:close/>
              </a:path>
              <a:path extrusionOk="0" h="194310" w="1306194">
                <a:moveTo>
                  <a:pt x="1166710" y="64706"/>
                </a:moveTo>
                <a:lnTo>
                  <a:pt x="1101890" y="64706"/>
                </a:lnTo>
                <a:lnTo>
                  <a:pt x="1101890" y="97713"/>
                </a:lnTo>
                <a:lnTo>
                  <a:pt x="1101890" y="129451"/>
                </a:lnTo>
                <a:lnTo>
                  <a:pt x="1134300" y="129451"/>
                </a:lnTo>
                <a:lnTo>
                  <a:pt x="1134300" y="97713"/>
                </a:lnTo>
                <a:lnTo>
                  <a:pt x="1166710" y="97713"/>
                </a:lnTo>
                <a:lnTo>
                  <a:pt x="1166710" y="64706"/>
                </a:lnTo>
                <a:close/>
              </a:path>
              <a:path extrusionOk="0" h="194310" w="1306194">
                <a:moveTo>
                  <a:pt x="1263942" y="129540"/>
                </a:moveTo>
                <a:lnTo>
                  <a:pt x="1231531" y="129540"/>
                </a:lnTo>
                <a:lnTo>
                  <a:pt x="1231531" y="161925"/>
                </a:lnTo>
                <a:lnTo>
                  <a:pt x="1263942" y="161925"/>
                </a:lnTo>
                <a:lnTo>
                  <a:pt x="1263942" y="129540"/>
                </a:lnTo>
                <a:close/>
              </a:path>
              <a:path extrusionOk="0" h="194310" w="1306194">
                <a:moveTo>
                  <a:pt x="1306156" y="129451"/>
                </a:moveTo>
                <a:lnTo>
                  <a:pt x="1296352" y="129451"/>
                </a:lnTo>
                <a:lnTo>
                  <a:pt x="1296352" y="162458"/>
                </a:lnTo>
                <a:lnTo>
                  <a:pt x="0" y="162458"/>
                </a:lnTo>
                <a:lnTo>
                  <a:pt x="0" y="194195"/>
                </a:lnTo>
                <a:lnTo>
                  <a:pt x="1306156" y="194195"/>
                </a:lnTo>
                <a:lnTo>
                  <a:pt x="1306156" y="162458"/>
                </a:lnTo>
                <a:lnTo>
                  <a:pt x="1306156" y="129451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"/>
          <p:cNvSpPr/>
          <p:nvPr/>
        </p:nvSpPr>
        <p:spPr>
          <a:xfrm>
            <a:off x="16949420" y="4579086"/>
            <a:ext cx="1338580" cy="194945"/>
          </a:xfrm>
          <a:custGeom>
            <a:rect b="b" l="l" r="r" t="t"/>
            <a:pathLst>
              <a:path extrusionOk="0" h="194945" w="1338580">
                <a:moveTo>
                  <a:pt x="291680" y="161836"/>
                </a:moveTo>
                <a:lnTo>
                  <a:pt x="97218" y="161836"/>
                </a:lnTo>
                <a:lnTo>
                  <a:pt x="97218" y="130098"/>
                </a:lnTo>
                <a:lnTo>
                  <a:pt x="64808" y="130098"/>
                </a:lnTo>
                <a:lnTo>
                  <a:pt x="64808" y="161836"/>
                </a:lnTo>
                <a:lnTo>
                  <a:pt x="0" y="161836"/>
                </a:lnTo>
                <a:lnTo>
                  <a:pt x="0" y="194843"/>
                </a:lnTo>
                <a:lnTo>
                  <a:pt x="291680" y="194843"/>
                </a:lnTo>
                <a:lnTo>
                  <a:pt x="291680" y="161836"/>
                </a:lnTo>
                <a:close/>
              </a:path>
              <a:path extrusionOk="0" h="194945" w="1338580">
                <a:moveTo>
                  <a:pt x="453720" y="97091"/>
                </a:moveTo>
                <a:lnTo>
                  <a:pt x="356489" y="97091"/>
                </a:lnTo>
                <a:lnTo>
                  <a:pt x="356489" y="32385"/>
                </a:lnTo>
                <a:lnTo>
                  <a:pt x="324078" y="32385"/>
                </a:lnTo>
                <a:lnTo>
                  <a:pt x="324078" y="97155"/>
                </a:lnTo>
                <a:lnTo>
                  <a:pt x="356489" y="97155"/>
                </a:lnTo>
                <a:lnTo>
                  <a:pt x="356489" y="130098"/>
                </a:lnTo>
                <a:lnTo>
                  <a:pt x="324078" y="130098"/>
                </a:lnTo>
                <a:lnTo>
                  <a:pt x="324078" y="161836"/>
                </a:lnTo>
                <a:lnTo>
                  <a:pt x="324078" y="194843"/>
                </a:lnTo>
                <a:lnTo>
                  <a:pt x="356489" y="194843"/>
                </a:lnTo>
                <a:lnTo>
                  <a:pt x="356489" y="161836"/>
                </a:lnTo>
                <a:lnTo>
                  <a:pt x="421309" y="161836"/>
                </a:lnTo>
                <a:lnTo>
                  <a:pt x="421309" y="130098"/>
                </a:lnTo>
                <a:lnTo>
                  <a:pt x="453720" y="130098"/>
                </a:lnTo>
                <a:lnTo>
                  <a:pt x="453720" y="97091"/>
                </a:lnTo>
                <a:close/>
              </a:path>
              <a:path extrusionOk="0" h="194945" w="1338580">
                <a:moveTo>
                  <a:pt x="583349" y="129540"/>
                </a:moveTo>
                <a:lnTo>
                  <a:pt x="518541" y="129540"/>
                </a:lnTo>
                <a:lnTo>
                  <a:pt x="518541" y="161925"/>
                </a:lnTo>
                <a:lnTo>
                  <a:pt x="583349" y="161925"/>
                </a:lnTo>
                <a:lnTo>
                  <a:pt x="583349" y="129540"/>
                </a:lnTo>
                <a:close/>
              </a:path>
              <a:path extrusionOk="0" h="194945" w="1338580">
                <a:moveTo>
                  <a:pt x="712990" y="0"/>
                </a:moveTo>
                <a:lnTo>
                  <a:pt x="648169" y="0"/>
                </a:lnTo>
                <a:lnTo>
                  <a:pt x="648169" y="32385"/>
                </a:lnTo>
                <a:lnTo>
                  <a:pt x="680580" y="32385"/>
                </a:lnTo>
                <a:lnTo>
                  <a:pt x="680580" y="64770"/>
                </a:lnTo>
                <a:lnTo>
                  <a:pt x="712990" y="64770"/>
                </a:lnTo>
                <a:lnTo>
                  <a:pt x="712990" y="0"/>
                </a:lnTo>
                <a:close/>
              </a:path>
              <a:path extrusionOk="0" h="194945" w="1338580">
                <a:moveTo>
                  <a:pt x="745401" y="161925"/>
                </a:moveTo>
                <a:lnTo>
                  <a:pt x="583349" y="161925"/>
                </a:lnTo>
                <a:lnTo>
                  <a:pt x="583349" y="194310"/>
                </a:lnTo>
                <a:lnTo>
                  <a:pt x="745401" y="194310"/>
                </a:lnTo>
                <a:lnTo>
                  <a:pt x="745401" y="161925"/>
                </a:lnTo>
                <a:close/>
              </a:path>
              <a:path extrusionOk="0" h="194945" w="1338580">
                <a:moveTo>
                  <a:pt x="745401" y="64770"/>
                </a:moveTo>
                <a:lnTo>
                  <a:pt x="712990" y="64770"/>
                </a:lnTo>
                <a:lnTo>
                  <a:pt x="712990" y="97155"/>
                </a:lnTo>
                <a:lnTo>
                  <a:pt x="745401" y="97155"/>
                </a:lnTo>
                <a:lnTo>
                  <a:pt x="745401" y="64770"/>
                </a:lnTo>
                <a:close/>
              </a:path>
              <a:path extrusionOk="0" h="194945" w="1338580">
                <a:moveTo>
                  <a:pt x="777811" y="97155"/>
                </a:moveTo>
                <a:lnTo>
                  <a:pt x="745401" y="97155"/>
                </a:lnTo>
                <a:lnTo>
                  <a:pt x="745401" y="161925"/>
                </a:lnTo>
                <a:lnTo>
                  <a:pt x="777811" y="161925"/>
                </a:lnTo>
                <a:lnTo>
                  <a:pt x="777811" y="97155"/>
                </a:lnTo>
                <a:close/>
              </a:path>
              <a:path extrusionOk="0" h="194945" w="1338580">
                <a:moveTo>
                  <a:pt x="1263942" y="161836"/>
                </a:moveTo>
                <a:lnTo>
                  <a:pt x="1231531" y="161836"/>
                </a:lnTo>
                <a:lnTo>
                  <a:pt x="1231531" y="130098"/>
                </a:lnTo>
                <a:lnTo>
                  <a:pt x="1166710" y="130098"/>
                </a:lnTo>
                <a:lnTo>
                  <a:pt x="1166710" y="161836"/>
                </a:lnTo>
                <a:lnTo>
                  <a:pt x="1199121" y="161836"/>
                </a:lnTo>
                <a:lnTo>
                  <a:pt x="1199121" y="194843"/>
                </a:lnTo>
                <a:lnTo>
                  <a:pt x="1263942" y="194843"/>
                </a:lnTo>
                <a:lnTo>
                  <a:pt x="1263942" y="161836"/>
                </a:lnTo>
                <a:close/>
              </a:path>
              <a:path extrusionOk="0" h="194945" w="1338580">
                <a:moveTo>
                  <a:pt x="1328762" y="161925"/>
                </a:moveTo>
                <a:lnTo>
                  <a:pt x="1296352" y="161925"/>
                </a:lnTo>
                <a:lnTo>
                  <a:pt x="1296352" y="194310"/>
                </a:lnTo>
                <a:lnTo>
                  <a:pt x="1328762" y="194310"/>
                </a:lnTo>
                <a:lnTo>
                  <a:pt x="1328762" y="161925"/>
                </a:lnTo>
                <a:close/>
              </a:path>
              <a:path extrusionOk="0" h="194945" w="1338580">
                <a:moveTo>
                  <a:pt x="1338567" y="129540"/>
                </a:moveTo>
                <a:lnTo>
                  <a:pt x="1328762" y="129540"/>
                </a:lnTo>
                <a:lnTo>
                  <a:pt x="1328762" y="161925"/>
                </a:lnTo>
                <a:lnTo>
                  <a:pt x="1338567" y="161925"/>
                </a:lnTo>
                <a:lnTo>
                  <a:pt x="1338567" y="129540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"/>
          <p:cNvSpPr/>
          <p:nvPr/>
        </p:nvSpPr>
        <p:spPr>
          <a:xfrm>
            <a:off x="17046638" y="4611471"/>
            <a:ext cx="1241425" cy="161925"/>
          </a:xfrm>
          <a:custGeom>
            <a:rect b="b" l="l" r="r" t="t"/>
            <a:pathLst>
              <a:path extrusionOk="0" h="161925" w="1241425">
                <a:moveTo>
                  <a:pt x="226860" y="97155"/>
                </a:moveTo>
                <a:lnTo>
                  <a:pt x="0" y="97155"/>
                </a:lnTo>
                <a:lnTo>
                  <a:pt x="0" y="129540"/>
                </a:lnTo>
                <a:lnTo>
                  <a:pt x="226860" y="129540"/>
                </a:lnTo>
                <a:lnTo>
                  <a:pt x="226860" y="97155"/>
                </a:lnTo>
                <a:close/>
              </a:path>
              <a:path extrusionOk="0" h="161925" w="1241425">
                <a:moveTo>
                  <a:pt x="226860" y="0"/>
                </a:moveTo>
                <a:lnTo>
                  <a:pt x="194462" y="0"/>
                </a:lnTo>
                <a:lnTo>
                  <a:pt x="194462" y="32385"/>
                </a:lnTo>
                <a:lnTo>
                  <a:pt x="226860" y="32385"/>
                </a:lnTo>
                <a:lnTo>
                  <a:pt x="226860" y="0"/>
                </a:lnTo>
                <a:close/>
              </a:path>
              <a:path extrusionOk="0" h="161925" w="1241425">
                <a:moveTo>
                  <a:pt x="259270" y="64770"/>
                </a:moveTo>
                <a:lnTo>
                  <a:pt x="226860" y="64770"/>
                </a:lnTo>
                <a:lnTo>
                  <a:pt x="226860" y="97155"/>
                </a:lnTo>
                <a:lnTo>
                  <a:pt x="259270" y="97155"/>
                </a:lnTo>
                <a:lnTo>
                  <a:pt x="259270" y="64770"/>
                </a:lnTo>
                <a:close/>
              </a:path>
              <a:path extrusionOk="0" h="161925" w="1241425">
                <a:moveTo>
                  <a:pt x="486130" y="64770"/>
                </a:moveTo>
                <a:lnTo>
                  <a:pt x="388912" y="64770"/>
                </a:lnTo>
                <a:lnTo>
                  <a:pt x="388912" y="97155"/>
                </a:lnTo>
                <a:lnTo>
                  <a:pt x="486130" y="97155"/>
                </a:lnTo>
                <a:lnTo>
                  <a:pt x="486130" y="64770"/>
                </a:lnTo>
                <a:close/>
              </a:path>
              <a:path extrusionOk="0" h="161925" w="1241425">
                <a:moveTo>
                  <a:pt x="518541" y="0"/>
                </a:moveTo>
                <a:lnTo>
                  <a:pt x="453732" y="0"/>
                </a:lnTo>
                <a:lnTo>
                  <a:pt x="453732" y="32385"/>
                </a:lnTo>
                <a:lnTo>
                  <a:pt x="518541" y="32385"/>
                </a:lnTo>
                <a:lnTo>
                  <a:pt x="518541" y="0"/>
                </a:lnTo>
                <a:close/>
              </a:path>
              <a:path extrusionOk="0" h="161925" w="1241425">
                <a:moveTo>
                  <a:pt x="550951" y="97155"/>
                </a:moveTo>
                <a:lnTo>
                  <a:pt x="486130" y="97155"/>
                </a:lnTo>
                <a:lnTo>
                  <a:pt x="486130" y="129540"/>
                </a:lnTo>
                <a:lnTo>
                  <a:pt x="550951" y="129540"/>
                </a:lnTo>
                <a:lnTo>
                  <a:pt x="550951" y="97155"/>
                </a:lnTo>
                <a:close/>
              </a:path>
              <a:path extrusionOk="0" h="161925" w="1241425">
                <a:moveTo>
                  <a:pt x="648182" y="64770"/>
                </a:moveTo>
                <a:lnTo>
                  <a:pt x="615772" y="64770"/>
                </a:lnTo>
                <a:lnTo>
                  <a:pt x="615772" y="129540"/>
                </a:lnTo>
                <a:lnTo>
                  <a:pt x="648182" y="129540"/>
                </a:lnTo>
                <a:lnTo>
                  <a:pt x="648182" y="64770"/>
                </a:lnTo>
                <a:close/>
              </a:path>
              <a:path extrusionOk="0" h="161925" w="1241425">
                <a:moveTo>
                  <a:pt x="939863" y="129540"/>
                </a:moveTo>
                <a:lnTo>
                  <a:pt x="842632" y="129540"/>
                </a:lnTo>
                <a:lnTo>
                  <a:pt x="842632" y="161925"/>
                </a:lnTo>
                <a:lnTo>
                  <a:pt x="939863" y="161925"/>
                </a:lnTo>
                <a:lnTo>
                  <a:pt x="939863" y="129540"/>
                </a:lnTo>
                <a:close/>
              </a:path>
              <a:path extrusionOk="0" h="161925" w="1241425">
                <a:moveTo>
                  <a:pt x="1004671" y="129540"/>
                </a:moveTo>
                <a:lnTo>
                  <a:pt x="972273" y="129540"/>
                </a:lnTo>
                <a:lnTo>
                  <a:pt x="972273" y="161925"/>
                </a:lnTo>
                <a:lnTo>
                  <a:pt x="1004671" y="161925"/>
                </a:lnTo>
                <a:lnTo>
                  <a:pt x="1004671" y="129540"/>
                </a:lnTo>
                <a:close/>
              </a:path>
              <a:path extrusionOk="0" h="161925" w="1241425">
                <a:moveTo>
                  <a:pt x="1037082" y="64770"/>
                </a:moveTo>
                <a:lnTo>
                  <a:pt x="1004671" y="64770"/>
                </a:lnTo>
                <a:lnTo>
                  <a:pt x="1004671" y="129540"/>
                </a:lnTo>
                <a:lnTo>
                  <a:pt x="1037082" y="129540"/>
                </a:lnTo>
                <a:lnTo>
                  <a:pt x="1037082" y="64770"/>
                </a:lnTo>
                <a:close/>
              </a:path>
              <a:path extrusionOk="0" h="161925" w="1241425">
                <a:moveTo>
                  <a:pt x="1134313" y="0"/>
                </a:moveTo>
                <a:lnTo>
                  <a:pt x="1101902" y="0"/>
                </a:lnTo>
                <a:lnTo>
                  <a:pt x="1101902" y="97155"/>
                </a:lnTo>
                <a:lnTo>
                  <a:pt x="1134313" y="97155"/>
                </a:lnTo>
                <a:lnTo>
                  <a:pt x="1134313" y="0"/>
                </a:lnTo>
                <a:close/>
              </a:path>
              <a:path extrusionOk="0" h="161925" w="1241425">
                <a:moveTo>
                  <a:pt x="1231544" y="97155"/>
                </a:moveTo>
                <a:lnTo>
                  <a:pt x="1134313" y="97155"/>
                </a:lnTo>
                <a:lnTo>
                  <a:pt x="1134313" y="129540"/>
                </a:lnTo>
                <a:lnTo>
                  <a:pt x="1231544" y="129540"/>
                </a:lnTo>
                <a:lnTo>
                  <a:pt x="1231544" y="97155"/>
                </a:lnTo>
                <a:close/>
              </a:path>
              <a:path extrusionOk="0" h="161925" w="1241425">
                <a:moveTo>
                  <a:pt x="1241348" y="64770"/>
                </a:moveTo>
                <a:lnTo>
                  <a:pt x="1231544" y="64770"/>
                </a:lnTo>
                <a:lnTo>
                  <a:pt x="1231544" y="97155"/>
                </a:lnTo>
                <a:lnTo>
                  <a:pt x="1241348" y="97155"/>
                </a:lnTo>
                <a:lnTo>
                  <a:pt x="1241348" y="64770"/>
                </a:lnTo>
                <a:close/>
              </a:path>
              <a:path extrusionOk="0" h="161925" w="1241425">
                <a:moveTo>
                  <a:pt x="1241348" y="0"/>
                </a:moveTo>
                <a:lnTo>
                  <a:pt x="1199134" y="0"/>
                </a:lnTo>
                <a:lnTo>
                  <a:pt x="1199134" y="32385"/>
                </a:lnTo>
                <a:lnTo>
                  <a:pt x="1241348" y="32385"/>
                </a:lnTo>
                <a:lnTo>
                  <a:pt x="1241348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"/>
          <p:cNvSpPr/>
          <p:nvPr/>
        </p:nvSpPr>
        <p:spPr>
          <a:xfrm>
            <a:off x="17111459" y="4514316"/>
            <a:ext cx="1167130" cy="194310"/>
          </a:xfrm>
          <a:custGeom>
            <a:rect b="b" l="l" r="r" t="t"/>
            <a:pathLst>
              <a:path extrusionOk="0" h="194310" w="1167130">
                <a:moveTo>
                  <a:pt x="64820" y="129540"/>
                </a:moveTo>
                <a:lnTo>
                  <a:pt x="0" y="129540"/>
                </a:lnTo>
                <a:lnTo>
                  <a:pt x="0" y="161925"/>
                </a:lnTo>
                <a:lnTo>
                  <a:pt x="64820" y="161925"/>
                </a:lnTo>
                <a:lnTo>
                  <a:pt x="64820" y="129540"/>
                </a:lnTo>
                <a:close/>
              </a:path>
              <a:path extrusionOk="0" h="194310" w="1167130">
                <a:moveTo>
                  <a:pt x="129641" y="97155"/>
                </a:moveTo>
                <a:lnTo>
                  <a:pt x="97231" y="97155"/>
                </a:lnTo>
                <a:lnTo>
                  <a:pt x="97231" y="129540"/>
                </a:lnTo>
                <a:lnTo>
                  <a:pt x="129641" y="129540"/>
                </a:lnTo>
                <a:lnTo>
                  <a:pt x="129641" y="97155"/>
                </a:lnTo>
                <a:close/>
              </a:path>
              <a:path extrusionOk="0" h="194310" w="1167130">
                <a:moveTo>
                  <a:pt x="356501" y="97155"/>
                </a:moveTo>
                <a:lnTo>
                  <a:pt x="324091" y="97155"/>
                </a:lnTo>
                <a:lnTo>
                  <a:pt x="324091" y="129540"/>
                </a:lnTo>
                <a:lnTo>
                  <a:pt x="356501" y="129540"/>
                </a:lnTo>
                <a:lnTo>
                  <a:pt x="356501" y="97155"/>
                </a:lnTo>
                <a:close/>
              </a:path>
              <a:path extrusionOk="0" h="194310" w="1167130">
                <a:moveTo>
                  <a:pt x="486130" y="64770"/>
                </a:moveTo>
                <a:lnTo>
                  <a:pt x="388912" y="64770"/>
                </a:lnTo>
                <a:lnTo>
                  <a:pt x="388912" y="97155"/>
                </a:lnTo>
                <a:lnTo>
                  <a:pt x="486130" y="97155"/>
                </a:lnTo>
                <a:lnTo>
                  <a:pt x="486130" y="64770"/>
                </a:lnTo>
                <a:close/>
              </a:path>
              <a:path extrusionOk="0" h="194310" w="1167130">
                <a:moveTo>
                  <a:pt x="842632" y="161925"/>
                </a:moveTo>
                <a:lnTo>
                  <a:pt x="810221" y="161925"/>
                </a:lnTo>
                <a:lnTo>
                  <a:pt x="810221" y="194310"/>
                </a:lnTo>
                <a:lnTo>
                  <a:pt x="842632" y="194310"/>
                </a:lnTo>
                <a:lnTo>
                  <a:pt x="842632" y="161925"/>
                </a:lnTo>
                <a:close/>
              </a:path>
              <a:path extrusionOk="0" h="194310" w="1167130">
                <a:moveTo>
                  <a:pt x="939850" y="129540"/>
                </a:moveTo>
                <a:lnTo>
                  <a:pt x="875042" y="129540"/>
                </a:lnTo>
                <a:lnTo>
                  <a:pt x="875042" y="161925"/>
                </a:lnTo>
                <a:lnTo>
                  <a:pt x="939850" y="161925"/>
                </a:lnTo>
                <a:lnTo>
                  <a:pt x="939850" y="129540"/>
                </a:lnTo>
                <a:close/>
              </a:path>
              <a:path extrusionOk="0" h="194310" w="1167130">
                <a:moveTo>
                  <a:pt x="1101902" y="64770"/>
                </a:moveTo>
                <a:lnTo>
                  <a:pt x="1069492" y="64770"/>
                </a:lnTo>
                <a:lnTo>
                  <a:pt x="1069492" y="97155"/>
                </a:lnTo>
                <a:lnTo>
                  <a:pt x="1101902" y="97155"/>
                </a:lnTo>
                <a:lnTo>
                  <a:pt x="1101902" y="64770"/>
                </a:lnTo>
                <a:close/>
              </a:path>
              <a:path extrusionOk="0" h="194310" w="1167130">
                <a:moveTo>
                  <a:pt x="1134313" y="32385"/>
                </a:moveTo>
                <a:lnTo>
                  <a:pt x="1101902" y="32385"/>
                </a:lnTo>
                <a:lnTo>
                  <a:pt x="1101902" y="64770"/>
                </a:lnTo>
                <a:lnTo>
                  <a:pt x="1134313" y="64770"/>
                </a:lnTo>
                <a:lnTo>
                  <a:pt x="1134313" y="32385"/>
                </a:lnTo>
                <a:close/>
              </a:path>
              <a:path extrusionOk="0" h="194310" w="1167130">
                <a:moveTo>
                  <a:pt x="1166723" y="0"/>
                </a:moveTo>
                <a:lnTo>
                  <a:pt x="1134313" y="0"/>
                </a:lnTo>
                <a:lnTo>
                  <a:pt x="1134313" y="32385"/>
                </a:lnTo>
                <a:lnTo>
                  <a:pt x="1166723" y="32385"/>
                </a:lnTo>
                <a:lnTo>
                  <a:pt x="1166723" y="0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"/>
          <p:cNvSpPr/>
          <p:nvPr/>
        </p:nvSpPr>
        <p:spPr>
          <a:xfrm>
            <a:off x="15034641" y="434059"/>
            <a:ext cx="1109345" cy="402590"/>
          </a:xfrm>
          <a:custGeom>
            <a:rect b="b" l="l" r="r" t="t"/>
            <a:pathLst>
              <a:path extrusionOk="0" h="402590" w="1109344">
                <a:moveTo>
                  <a:pt x="1109129" y="349161"/>
                </a:moveTo>
                <a:lnTo>
                  <a:pt x="1082078" y="349161"/>
                </a:lnTo>
                <a:lnTo>
                  <a:pt x="1082078" y="322592"/>
                </a:lnTo>
                <a:lnTo>
                  <a:pt x="1055027" y="322592"/>
                </a:lnTo>
                <a:lnTo>
                  <a:pt x="1055027" y="294767"/>
                </a:lnTo>
                <a:lnTo>
                  <a:pt x="1027976" y="294767"/>
                </a:lnTo>
                <a:lnTo>
                  <a:pt x="1027976" y="268198"/>
                </a:lnTo>
                <a:lnTo>
                  <a:pt x="892708" y="268198"/>
                </a:lnTo>
                <a:lnTo>
                  <a:pt x="892708" y="241630"/>
                </a:lnTo>
                <a:lnTo>
                  <a:pt x="892708" y="215061"/>
                </a:lnTo>
                <a:lnTo>
                  <a:pt x="865657" y="215061"/>
                </a:lnTo>
                <a:lnTo>
                  <a:pt x="865657" y="160667"/>
                </a:lnTo>
                <a:lnTo>
                  <a:pt x="838606" y="160667"/>
                </a:lnTo>
                <a:lnTo>
                  <a:pt x="838606" y="134099"/>
                </a:lnTo>
                <a:lnTo>
                  <a:pt x="811555" y="134099"/>
                </a:lnTo>
                <a:lnTo>
                  <a:pt x="811555" y="107530"/>
                </a:lnTo>
                <a:lnTo>
                  <a:pt x="784504" y="107530"/>
                </a:lnTo>
                <a:lnTo>
                  <a:pt x="784504" y="80962"/>
                </a:lnTo>
                <a:lnTo>
                  <a:pt x="676300" y="80962"/>
                </a:lnTo>
                <a:lnTo>
                  <a:pt x="676300" y="53124"/>
                </a:lnTo>
                <a:lnTo>
                  <a:pt x="649249" y="53124"/>
                </a:lnTo>
                <a:lnTo>
                  <a:pt x="649249" y="26568"/>
                </a:lnTo>
                <a:lnTo>
                  <a:pt x="622198" y="26568"/>
                </a:lnTo>
                <a:lnTo>
                  <a:pt x="622198" y="0"/>
                </a:lnTo>
                <a:lnTo>
                  <a:pt x="513981" y="0"/>
                </a:lnTo>
                <a:lnTo>
                  <a:pt x="513981" y="26568"/>
                </a:lnTo>
                <a:lnTo>
                  <a:pt x="459879" y="26568"/>
                </a:lnTo>
                <a:lnTo>
                  <a:pt x="459879" y="53124"/>
                </a:lnTo>
                <a:lnTo>
                  <a:pt x="324624" y="53124"/>
                </a:lnTo>
                <a:lnTo>
                  <a:pt x="324624" y="80962"/>
                </a:lnTo>
                <a:lnTo>
                  <a:pt x="324624" y="215061"/>
                </a:lnTo>
                <a:lnTo>
                  <a:pt x="324624" y="241630"/>
                </a:lnTo>
                <a:lnTo>
                  <a:pt x="324624" y="268198"/>
                </a:lnTo>
                <a:lnTo>
                  <a:pt x="324624" y="294767"/>
                </a:lnTo>
                <a:lnTo>
                  <a:pt x="270522" y="294767"/>
                </a:lnTo>
                <a:lnTo>
                  <a:pt x="270522" y="268198"/>
                </a:lnTo>
                <a:lnTo>
                  <a:pt x="270522" y="241630"/>
                </a:lnTo>
                <a:lnTo>
                  <a:pt x="270522" y="215061"/>
                </a:lnTo>
                <a:lnTo>
                  <a:pt x="324624" y="215061"/>
                </a:lnTo>
                <a:lnTo>
                  <a:pt x="324624" y="80962"/>
                </a:lnTo>
                <a:lnTo>
                  <a:pt x="297573" y="80962"/>
                </a:lnTo>
                <a:lnTo>
                  <a:pt x="297573" y="107530"/>
                </a:lnTo>
                <a:lnTo>
                  <a:pt x="270522" y="107530"/>
                </a:lnTo>
                <a:lnTo>
                  <a:pt x="270522" y="134099"/>
                </a:lnTo>
                <a:lnTo>
                  <a:pt x="243471" y="134099"/>
                </a:lnTo>
                <a:lnTo>
                  <a:pt x="243471" y="160667"/>
                </a:lnTo>
                <a:lnTo>
                  <a:pt x="243471" y="215061"/>
                </a:lnTo>
                <a:lnTo>
                  <a:pt x="243471" y="241630"/>
                </a:lnTo>
                <a:lnTo>
                  <a:pt x="216420" y="241630"/>
                </a:lnTo>
                <a:lnTo>
                  <a:pt x="216420" y="268198"/>
                </a:lnTo>
                <a:lnTo>
                  <a:pt x="189369" y="268198"/>
                </a:lnTo>
                <a:lnTo>
                  <a:pt x="189369" y="294767"/>
                </a:lnTo>
                <a:lnTo>
                  <a:pt x="189369" y="322592"/>
                </a:lnTo>
                <a:lnTo>
                  <a:pt x="162318" y="322592"/>
                </a:lnTo>
                <a:lnTo>
                  <a:pt x="162318" y="294767"/>
                </a:lnTo>
                <a:lnTo>
                  <a:pt x="81153" y="294767"/>
                </a:lnTo>
                <a:lnTo>
                  <a:pt x="81153" y="322592"/>
                </a:lnTo>
                <a:lnTo>
                  <a:pt x="54102" y="322592"/>
                </a:lnTo>
                <a:lnTo>
                  <a:pt x="54102" y="349161"/>
                </a:lnTo>
                <a:lnTo>
                  <a:pt x="27051" y="349161"/>
                </a:lnTo>
                <a:lnTo>
                  <a:pt x="27051" y="375729"/>
                </a:lnTo>
                <a:lnTo>
                  <a:pt x="0" y="375729"/>
                </a:lnTo>
                <a:lnTo>
                  <a:pt x="0" y="402297"/>
                </a:lnTo>
                <a:lnTo>
                  <a:pt x="1109129" y="402297"/>
                </a:lnTo>
                <a:lnTo>
                  <a:pt x="1109129" y="375729"/>
                </a:lnTo>
                <a:lnTo>
                  <a:pt x="1109129" y="34916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"/>
          <p:cNvSpPr/>
          <p:nvPr/>
        </p:nvSpPr>
        <p:spPr>
          <a:xfrm>
            <a:off x="14980539" y="809789"/>
            <a:ext cx="1433830" cy="81280"/>
          </a:xfrm>
          <a:custGeom>
            <a:rect b="b" l="l" r="r" t="t"/>
            <a:pathLst>
              <a:path extrusionOk="0" h="81280" w="1433830">
                <a:moveTo>
                  <a:pt x="1433753" y="53124"/>
                </a:moveTo>
                <a:lnTo>
                  <a:pt x="1406690" y="53124"/>
                </a:lnTo>
                <a:lnTo>
                  <a:pt x="1406690" y="26568"/>
                </a:lnTo>
                <a:lnTo>
                  <a:pt x="1352588" y="26568"/>
                </a:lnTo>
                <a:lnTo>
                  <a:pt x="1352588" y="0"/>
                </a:lnTo>
                <a:lnTo>
                  <a:pt x="1217333" y="0"/>
                </a:lnTo>
                <a:lnTo>
                  <a:pt x="1217333" y="26568"/>
                </a:lnTo>
                <a:lnTo>
                  <a:pt x="54102" y="26568"/>
                </a:lnTo>
                <a:lnTo>
                  <a:pt x="54102" y="53124"/>
                </a:lnTo>
                <a:lnTo>
                  <a:pt x="0" y="53124"/>
                </a:lnTo>
                <a:lnTo>
                  <a:pt x="0" y="80962"/>
                </a:lnTo>
                <a:lnTo>
                  <a:pt x="1433753" y="80962"/>
                </a:lnTo>
                <a:lnTo>
                  <a:pt x="1433753" y="53124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"/>
          <p:cNvSpPr/>
          <p:nvPr/>
        </p:nvSpPr>
        <p:spPr>
          <a:xfrm>
            <a:off x="14818233" y="890751"/>
            <a:ext cx="433070" cy="26670"/>
          </a:xfrm>
          <a:custGeom>
            <a:rect b="b" l="l" r="r" t="t"/>
            <a:pathLst>
              <a:path extrusionOk="0" h="26669" w="433069">
                <a:moveTo>
                  <a:pt x="81153" y="0"/>
                </a:moveTo>
                <a:lnTo>
                  <a:pt x="0" y="0"/>
                </a:lnTo>
                <a:lnTo>
                  <a:pt x="0" y="26568"/>
                </a:lnTo>
                <a:lnTo>
                  <a:pt x="81153" y="26568"/>
                </a:lnTo>
                <a:lnTo>
                  <a:pt x="81153" y="0"/>
                </a:lnTo>
                <a:close/>
              </a:path>
              <a:path extrusionOk="0" h="26669" w="433069">
                <a:moveTo>
                  <a:pt x="432828" y="0"/>
                </a:moveTo>
                <a:lnTo>
                  <a:pt x="108204" y="0"/>
                </a:lnTo>
                <a:lnTo>
                  <a:pt x="108204" y="26568"/>
                </a:lnTo>
                <a:lnTo>
                  <a:pt x="432828" y="26568"/>
                </a:lnTo>
                <a:lnTo>
                  <a:pt x="432828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"/>
          <p:cNvSpPr/>
          <p:nvPr/>
        </p:nvSpPr>
        <p:spPr>
          <a:xfrm>
            <a:off x="15305169" y="890745"/>
            <a:ext cx="325120" cy="26670"/>
          </a:xfrm>
          <a:custGeom>
            <a:rect b="b" l="l" r="r" t="t"/>
            <a:pathLst>
              <a:path extrusionOk="0" h="26669" w="325119">
                <a:moveTo>
                  <a:pt x="0" y="26566"/>
                </a:moveTo>
                <a:lnTo>
                  <a:pt x="324621" y="26566"/>
                </a:lnTo>
                <a:lnTo>
                  <a:pt x="324621" y="0"/>
                </a:lnTo>
                <a:lnTo>
                  <a:pt x="0" y="0"/>
                </a:lnTo>
                <a:lnTo>
                  <a:pt x="0" y="26566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"/>
          <p:cNvSpPr/>
          <p:nvPr/>
        </p:nvSpPr>
        <p:spPr>
          <a:xfrm>
            <a:off x="15683893" y="890745"/>
            <a:ext cx="757555" cy="26670"/>
          </a:xfrm>
          <a:custGeom>
            <a:rect b="b" l="l" r="r" t="t"/>
            <a:pathLst>
              <a:path extrusionOk="0" h="26669" w="757555">
                <a:moveTo>
                  <a:pt x="0" y="26566"/>
                </a:moveTo>
                <a:lnTo>
                  <a:pt x="757450" y="26566"/>
                </a:lnTo>
                <a:lnTo>
                  <a:pt x="757450" y="0"/>
                </a:lnTo>
                <a:lnTo>
                  <a:pt x="0" y="0"/>
                </a:lnTo>
                <a:lnTo>
                  <a:pt x="0" y="26566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"/>
          <p:cNvSpPr/>
          <p:nvPr/>
        </p:nvSpPr>
        <p:spPr>
          <a:xfrm>
            <a:off x="14764132" y="917312"/>
            <a:ext cx="487045" cy="26670"/>
          </a:xfrm>
          <a:custGeom>
            <a:rect b="b" l="l" r="r" t="t"/>
            <a:pathLst>
              <a:path extrusionOk="0" h="26669" w="487044">
                <a:moveTo>
                  <a:pt x="0" y="26566"/>
                </a:moveTo>
                <a:lnTo>
                  <a:pt x="486932" y="26566"/>
                </a:lnTo>
                <a:lnTo>
                  <a:pt x="486932" y="0"/>
                </a:lnTo>
                <a:lnTo>
                  <a:pt x="0" y="0"/>
                </a:lnTo>
                <a:lnTo>
                  <a:pt x="0" y="26566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"/>
          <p:cNvSpPr/>
          <p:nvPr/>
        </p:nvSpPr>
        <p:spPr>
          <a:xfrm>
            <a:off x="15305169" y="917312"/>
            <a:ext cx="1136650" cy="26670"/>
          </a:xfrm>
          <a:custGeom>
            <a:rect b="b" l="l" r="r" t="t"/>
            <a:pathLst>
              <a:path extrusionOk="0" h="26669" w="1136650">
                <a:moveTo>
                  <a:pt x="0" y="26566"/>
                </a:moveTo>
                <a:lnTo>
                  <a:pt x="1136176" y="26566"/>
                </a:lnTo>
                <a:lnTo>
                  <a:pt x="1136176" y="0"/>
                </a:lnTo>
                <a:lnTo>
                  <a:pt x="0" y="0"/>
                </a:lnTo>
                <a:lnTo>
                  <a:pt x="0" y="26566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"/>
          <p:cNvSpPr/>
          <p:nvPr/>
        </p:nvSpPr>
        <p:spPr>
          <a:xfrm>
            <a:off x="14737080" y="943879"/>
            <a:ext cx="297815" cy="54610"/>
          </a:xfrm>
          <a:custGeom>
            <a:rect b="b" l="l" r="r" t="t"/>
            <a:pathLst>
              <a:path extrusionOk="0" h="54609" w="297815">
                <a:moveTo>
                  <a:pt x="0" y="54398"/>
                </a:moveTo>
                <a:lnTo>
                  <a:pt x="297569" y="54398"/>
                </a:lnTo>
                <a:lnTo>
                  <a:pt x="297569" y="0"/>
                </a:lnTo>
                <a:lnTo>
                  <a:pt x="0" y="0"/>
                </a:lnTo>
                <a:lnTo>
                  <a:pt x="0" y="54398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"/>
          <p:cNvSpPr/>
          <p:nvPr/>
        </p:nvSpPr>
        <p:spPr>
          <a:xfrm>
            <a:off x="14764131" y="943888"/>
            <a:ext cx="1650364" cy="81280"/>
          </a:xfrm>
          <a:custGeom>
            <a:rect b="b" l="l" r="r" t="t"/>
            <a:pathLst>
              <a:path extrusionOk="0" h="81280" w="1650365">
                <a:moveTo>
                  <a:pt x="1650161" y="0"/>
                </a:moveTo>
                <a:lnTo>
                  <a:pt x="324612" y="0"/>
                </a:lnTo>
                <a:lnTo>
                  <a:pt x="324612" y="54394"/>
                </a:lnTo>
                <a:lnTo>
                  <a:pt x="0" y="54394"/>
                </a:lnTo>
                <a:lnTo>
                  <a:pt x="0" y="80962"/>
                </a:lnTo>
                <a:lnTo>
                  <a:pt x="1623098" y="80962"/>
                </a:lnTo>
                <a:lnTo>
                  <a:pt x="1623098" y="54394"/>
                </a:lnTo>
                <a:lnTo>
                  <a:pt x="1650161" y="54394"/>
                </a:lnTo>
                <a:lnTo>
                  <a:pt x="1650161" y="0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"/>
          <p:cNvSpPr/>
          <p:nvPr/>
        </p:nvSpPr>
        <p:spPr>
          <a:xfrm>
            <a:off x="15440418" y="460895"/>
            <a:ext cx="162560" cy="295910"/>
          </a:xfrm>
          <a:custGeom>
            <a:rect b="b" l="l" r="r" t="t"/>
            <a:pathLst>
              <a:path extrusionOk="0" h="295909" w="162559">
                <a:moveTo>
                  <a:pt x="108204" y="0"/>
                </a:moveTo>
                <a:lnTo>
                  <a:pt x="54102" y="0"/>
                </a:lnTo>
                <a:lnTo>
                  <a:pt x="54102" y="26289"/>
                </a:lnTo>
                <a:lnTo>
                  <a:pt x="27051" y="26289"/>
                </a:lnTo>
                <a:lnTo>
                  <a:pt x="27051" y="80695"/>
                </a:lnTo>
                <a:lnTo>
                  <a:pt x="0" y="80695"/>
                </a:lnTo>
                <a:lnTo>
                  <a:pt x="0" y="107264"/>
                </a:lnTo>
                <a:lnTo>
                  <a:pt x="0" y="161658"/>
                </a:lnTo>
                <a:lnTo>
                  <a:pt x="27051" y="161658"/>
                </a:lnTo>
                <a:lnTo>
                  <a:pt x="27051" y="214744"/>
                </a:lnTo>
                <a:lnTo>
                  <a:pt x="54102" y="214744"/>
                </a:lnTo>
                <a:lnTo>
                  <a:pt x="54102" y="161061"/>
                </a:lnTo>
                <a:lnTo>
                  <a:pt x="27051" y="161061"/>
                </a:lnTo>
                <a:lnTo>
                  <a:pt x="27051" y="107264"/>
                </a:lnTo>
                <a:lnTo>
                  <a:pt x="54102" y="107264"/>
                </a:lnTo>
                <a:lnTo>
                  <a:pt x="54102" y="80695"/>
                </a:lnTo>
                <a:lnTo>
                  <a:pt x="54102" y="26847"/>
                </a:lnTo>
                <a:lnTo>
                  <a:pt x="108204" y="26847"/>
                </a:lnTo>
                <a:lnTo>
                  <a:pt x="108204" y="0"/>
                </a:lnTo>
                <a:close/>
              </a:path>
              <a:path extrusionOk="0" h="295909" w="162559">
                <a:moveTo>
                  <a:pt x="162318" y="267931"/>
                </a:moveTo>
                <a:lnTo>
                  <a:pt x="135267" y="267931"/>
                </a:lnTo>
                <a:lnTo>
                  <a:pt x="135267" y="241363"/>
                </a:lnTo>
                <a:lnTo>
                  <a:pt x="108204" y="241363"/>
                </a:lnTo>
                <a:lnTo>
                  <a:pt x="108204" y="214795"/>
                </a:lnTo>
                <a:lnTo>
                  <a:pt x="54102" y="214795"/>
                </a:lnTo>
                <a:lnTo>
                  <a:pt x="54102" y="241363"/>
                </a:lnTo>
                <a:lnTo>
                  <a:pt x="81153" y="241363"/>
                </a:lnTo>
                <a:lnTo>
                  <a:pt x="81153" y="267931"/>
                </a:lnTo>
                <a:lnTo>
                  <a:pt x="108204" y="267931"/>
                </a:lnTo>
                <a:lnTo>
                  <a:pt x="108204" y="295757"/>
                </a:lnTo>
                <a:lnTo>
                  <a:pt x="162318" y="295757"/>
                </a:lnTo>
                <a:lnTo>
                  <a:pt x="162318" y="267931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"/>
          <p:cNvSpPr/>
          <p:nvPr/>
        </p:nvSpPr>
        <p:spPr>
          <a:xfrm>
            <a:off x="15629788" y="514590"/>
            <a:ext cx="243840" cy="268605"/>
          </a:xfrm>
          <a:custGeom>
            <a:rect b="b" l="l" r="r" t="t"/>
            <a:pathLst>
              <a:path extrusionOk="0" h="268605" w="243840">
                <a:moveTo>
                  <a:pt x="27051" y="53682"/>
                </a:moveTo>
                <a:lnTo>
                  <a:pt x="0" y="53682"/>
                </a:lnTo>
                <a:lnTo>
                  <a:pt x="0" y="134213"/>
                </a:lnTo>
                <a:lnTo>
                  <a:pt x="27051" y="134213"/>
                </a:lnTo>
                <a:lnTo>
                  <a:pt x="27051" y="53682"/>
                </a:lnTo>
                <a:close/>
              </a:path>
              <a:path extrusionOk="0" h="268605" w="243840">
                <a:moveTo>
                  <a:pt x="54102" y="134213"/>
                </a:moveTo>
                <a:lnTo>
                  <a:pt x="27051" y="134213"/>
                </a:lnTo>
                <a:lnTo>
                  <a:pt x="27051" y="187896"/>
                </a:lnTo>
                <a:lnTo>
                  <a:pt x="54102" y="187896"/>
                </a:lnTo>
                <a:lnTo>
                  <a:pt x="54102" y="134213"/>
                </a:lnTo>
                <a:close/>
              </a:path>
              <a:path extrusionOk="0" h="268605" w="243840">
                <a:moveTo>
                  <a:pt x="54102" y="26835"/>
                </a:moveTo>
                <a:lnTo>
                  <a:pt x="27051" y="26835"/>
                </a:lnTo>
                <a:lnTo>
                  <a:pt x="27051" y="53682"/>
                </a:lnTo>
                <a:lnTo>
                  <a:pt x="54102" y="53682"/>
                </a:lnTo>
                <a:lnTo>
                  <a:pt x="54102" y="26835"/>
                </a:lnTo>
                <a:close/>
              </a:path>
              <a:path extrusionOk="0" h="268605" w="243840">
                <a:moveTo>
                  <a:pt x="81153" y="187896"/>
                </a:moveTo>
                <a:lnTo>
                  <a:pt x="54102" y="187896"/>
                </a:lnTo>
                <a:lnTo>
                  <a:pt x="54102" y="214744"/>
                </a:lnTo>
                <a:lnTo>
                  <a:pt x="81153" y="214744"/>
                </a:lnTo>
                <a:lnTo>
                  <a:pt x="81153" y="187896"/>
                </a:lnTo>
                <a:close/>
              </a:path>
              <a:path extrusionOk="0" h="268605" w="243840">
                <a:moveTo>
                  <a:pt x="108204" y="0"/>
                </a:moveTo>
                <a:lnTo>
                  <a:pt x="54102" y="0"/>
                </a:lnTo>
                <a:lnTo>
                  <a:pt x="54102" y="26835"/>
                </a:lnTo>
                <a:lnTo>
                  <a:pt x="108204" y="26835"/>
                </a:lnTo>
                <a:lnTo>
                  <a:pt x="108204" y="0"/>
                </a:lnTo>
                <a:close/>
              </a:path>
              <a:path extrusionOk="0" h="268605" w="243840">
                <a:moveTo>
                  <a:pt x="135255" y="214744"/>
                </a:moveTo>
                <a:lnTo>
                  <a:pt x="81153" y="214744"/>
                </a:lnTo>
                <a:lnTo>
                  <a:pt x="81153" y="241579"/>
                </a:lnTo>
                <a:lnTo>
                  <a:pt x="135255" y="241579"/>
                </a:lnTo>
                <a:lnTo>
                  <a:pt x="135255" y="214744"/>
                </a:lnTo>
                <a:close/>
              </a:path>
              <a:path extrusionOk="0" h="268605" w="243840">
                <a:moveTo>
                  <a:pt x="189357" y="241579"/>
                </a:moveTo>
                <a:lnTo>
                  <a:pt x="135255" y="241579"/>
                </a:lnTo>
                <a:lnTo>
                  <a:pt x="135255" y="268427"/>
                </a:lnTo>
                <a:lnTo>
                  <a:pt x="189357" y="268427"/>
                </a:lnTo>
                <a:lnTo>
                  <a:pt x="189357" y="241579"/>
                </a:lnTo>
                <a:close/>
              </a:path>
              <a:path extrusionOk="0" h="268605" w="243840">
                <a:moveTo>
                  <a:pt x="243459" y="214744"/>
                </a:moveTo>
                <a:lnTo>
                  <a:pt x="189357" y="214744"/>
                </a:lnTo>
                <a:lnTo>
                  <a:pt x="189357" y="241579"/>
                </a:lnTo>
                <a:lnTo>
                  <a:pt x="243459" y="241579"/>
                </a:lnTo>
                <a:lnTo>
                  <a:pt x="243459" y="214744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"/>
          <p:cNvSpPr/>
          <p:nvPr/>
        </p:nvSpPr>
        <p:spPr>
          <a:xfrm>
            <a:off x="15224011" y="675690"/>
            <a:ext cx="54610" cy="107950"/>
          </a:xfrm>
          <a:custGeom>
            <a:rect b="b" l="l" r="r" t="t"/>
            <a:pathLst>
              <a:path extrusionOk="0" h="107950" w="54609">
                <a:moveTo>
                  <a:pt x="54102" y="0"/>
                </a:moveTo>
                <a:lnTo>
                  <a:pt x="27051" y="0"/>
                </a:lnTo>
                <a:lnTo>
                  <a:pt x="27051" y="26568"/>
                </a:lnTo>
                <a:lnTo>
                  <a:pt x="0" y="26568"/>
                </a:lnTo>
                <a:lnTo>
                  <a:pt x="0" y="53136"/>
                </a:lnTo>
                <a:lnTo>
                  <a:pt x="0" y="80962"/>
                </a:lnTo>
                <a:lnTo>
                  <a:pt x="0" y="107530"/>
                </a:lnTo>
                <a:lnTo>
                  <a:pt x="27051" y="107530"/>
                </a:lnTo>
                <a:lnTo>
                  <a:pt x="27051" y="80962"/>
                </a:lnTo>
                <a:lnTo>
                  <a:pt x="27051" y="53136"/>
                </a:lnTo>
                <a:lnTo>
                  <a:pt x="54102" y="53136"/>
                </a:lnTo>
                <a:lnTo>
                  <a:pt x="54102" y="26568"/>
                </a:lnTo>
                <a:lnTo>
                  <a:pt x="54102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"/>
          <p:cNvSpPr/>
          <p:nvPr/>
        </p:nvSpPr>
        <p:spPr>
          <a:xfrm>
            <a:off x="15602739" y="756646"/>
            <a:ext cx="108585" cy="26670"/>
          </a:xfrm>
          <a:custGeom>
            <a:rect b="b" l="l" r="r" t="t"/>
            <a:pathLst>
              <a:path extrusionOk="0" h="26670" w="108584">
                <a:moveTo>
                  <a:pt x="0" y="0"/>
                </a:moveTo>
                <a:lnTo>
                  <a:pt x="108207" y="0"/>
                </a:lnTo>
                <a:lnTo>
                  <a:pt x="108207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"/>
          <p:cNvSpPr/>
          <p:nvPr/>
        </p:nvSpPr>
        <p:spPr>
          <a:xfrm>
            <a:off x="15224013" y="783213"/>
            <a:ext cx="81280" cy="26670"/>
          </a:xfrm>
          <a:custGeom>
            <a:rect b="b" l="l" r="r" t="t"/>
            <a:pathLst>
              <a:path extrusionOk="0" h="26670" w="81280">
                <a:moveTo>
                  <a:pt x="0" y="0"/>
                </a:moveTo>
                <a:lnTo>
                  <a:pt x="81155" y="0"/>
                </a:lnTo>
                <a:lnTo>
                  <a:pt x="81155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"/>
          <p:cNvSpPr/>
          <p:nvPr/>
        </p:nvSpPr>
        <p:spPr>
          <a:xfrm>
            <a:off x="15629790" y="783213"/>
            <a:ext cx="54610" cy="26670"/>
          </a:xfrm>
          <a:custGeom>
            <a:rect b="b" l="l" r="r" t="t"/>
            <a:pathLst>
              <a:path extrusionOk="0" h="26670" w="54609">
                <a:moveTo>
                  <a:pt x="0" y="0"/>
                </a:moveTo>
                <a:lnTo>
                  <a:pt x="54103" y="0"/>
                </a:lnTo>
                <a:lnTo>
                  <a:pt x="54103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"/>
          <p:cNvSpPr/>
          <p:nvPr/>
        </p:nvSpPr>
        <p:spPr>
          <a:xfrm>
            <a:off x="15034651" y="809780"/>
            <a:ext cx="27305" cy="26670"/>
          </a:xfrm>
          <a:custGeom>
            <a:rect b="b" l="l" r="r" t="t"/>
            <a:pathLst>
              <a:path extrusionOk="0" h="26669" w="27305">
                <a:moveTo>
                  <a:pt x="0" y="0"/>
                </a:moveTo>
                <a:lnTo>
                  <a:pt x="27051" y="0"/>
                </a:lnTo>
                <a:lnTo>
                  <a:pt x="27051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"/>
          <p:cNvSpPr/>
          <p:nvPr/>
        </p:nvSpPr>
        <p:spPr>
          <a:xfrm>
            <a:off x="15251065" y="809780"/>
            <a:ext cx="108585" cy="26670"/>
          </a:xfrm>
          <a:custGeom>
            <a:rect b="b" l="l" r="r" t="t"/>
            <a:pathLst>
              <a:path extrusionOk="0" h="26669" w="108584">
                <a:moveTo>
                  <a:pt x="0" y="0"/>
                </a:moveTo>
                <a:lnTo>
                  <a:pt x="108207" y="0"/>
                </a:lnTo>
                <a:lnTo>
                  <a:pt x="108207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"/>
          <p:cNvSpPr/>
          <p:nvPr/>
        </p:nvSpPr>
        <p:spPr>
          <a:xfrm>
            <a:off x="15656842" y="809780"/>
            <a:ext cx="54610" cy="26670"/>
          </a:xfrm>
          <a:custGeom>
            <a:rect b="b" l="l" r="r" t="t"/>
            <a:pathLst>
              <a:path extrusionOk="0" h="26669" w="54609">
                <a:moveTo>
                  <a:pt x="0" y="0"/>
                </a:moveTo>
                <a:lnTo>
                  <a:pt x="54103" y="0"/>
                </a:lnTo>
                <a:lnTo>
                  <a:pt x="54103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"/>
          <p:cNvSpPr/>
          <p:nvPr/>
        </p:nvSpPr>
        <p:spPr>
          <a:xfrm>
            <a:off x="15034651" y="836346"/>
            <a:ext cx="27305" cy="26670"/>
          </a:xfrm>
          <a:custGeom>
            <a:rect b="b" l="l" r="r" t="t"/>
            <a:pathLst>
              <a:path extrusionOk="0" h="26669" w="27305">
                <a:moveTo>
                  <a:pt x="0" y="0"/>
                </a:moveTo>
                <a:lnTo>
                  <a:pt x="27051" y="0"/>
                </a:lnTo>
                <a:lnTo>
                  <a:pt x="27051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"/>
          <p:cNvSpPr/>
          <p:nvPr/>
        </p:nvSpPr>
        <p:spPr>
          <a:xfrm>
            <a:off x="15278117" y="836346"/>
            <a:ext cx="135255" cy="26670"/>
          </a:xfrm>
          <a:custGeom>
            <a:rect b="b" l="l" r="r" t="t"/>
            <a:pathLst>
              <a:path extrusionOk="0" h="26669" w="135255">
                <a:moveTo>
                  <a:pt x="0" y="0"/>
                </a:moveTo>
                <a:lnTo>
                  <a:pt x="135259" y="0"/>
                </a:lnTo>
                <a:lnTo>
                  <a:pt x="135259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"/>
          <p:cNvSpPr/>
          <p:nvPr/>
        </p:nvSpPr>
        <p:spPr>
          <a:xfrm>
            <a:off x="15602739" y="836346"/>
            <a:ext cx="189865" cy="26670"/>
          </a:xfrm>
          <a:custGeom>
            <a:rect b="b" l="l" r="r" t="t"/>
            <a:pathLst>
              <a:path extrusionOk="0" h="26669" w="189865">
                <a:moveTo>
                  <a:pt x="0" y="0"/>
                </a:moveTo>
                <a:lnTo>
                  <a:pt x="189362" y="0"/>
                </a:lnTo>
                <a:lnTo>
                  <a:pt x="189362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"/>
          <p:cNvSpPr/>
          <p:nvPr/>
        </p:nvSpPr>
        <p:spPr>
          <a:xfrm>
            <a:off x="16116723" y="836346"/>
            <a:ext cx="54610" cy="26670"/>
          </a:xfrm>
          <a:custGeom>
            <a:rect b="b" l="l" r="r" t="t"/>
            <a:pathLst>
              <a:path extrusionOk="0" h="26669" w="54609">
                <a:moveTo>
                  <a:pt x="0" y="0"/>
                </a:moveTo>
                <a:lnTo>
                  <a:pt x="54103" y="0"/>
                </a:lnTo>
                <a:lnTo>
                  <a:pt x="54103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"/>
          <p:cNvSpPr/>
          <p:nvPr/>
        </p:nvSpPr>
        <p:spPr>
          <a:xfrm>
            <a:off x="15007598" y="862913"/>
            <a:ext cx="81280" cy="27940"/>
          </a:xfrm>
          <a:custGeom>
            <a:rect b="b" l="l" r="r" t="t"/>
            <a:pathLst>
              <a:path extrusionOk="0" h="27940" w="81280">
                <a:moveTo>
                  <a:pt x="0" y="0"/>
                </a:moveTo>
                <a:lnTo>
                  <a:pt x="81155" y="0"/>
                </a:lnTo>
                <a:lnTo>
                  <a:pt x="81155" y="27831"/>
                </a:lnTo>
                <a:lnTo>
                  <a:pt x="0" y="2783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"/>
          <p:cNvSpPr/>
          <p:nvPr/>
        </p:nvSpPr>
        <p:spPr>
          <a:xfrm>
            <a:off x="15224013" y="862913"/>
            <a:ext cx="649605" cy="27940"/>
          </a:xfrm>
          <a:custGeom>
            <a:rect b="b" l="l" r="r" t="t"/>
            <a:pathLst>
              <a:path extrusionOk="0" h="27940" w="649605">
                <a:moveTo>
                  <a:pt x="0" y="0"/>
                </a:moveTo>
                <a:lnTo>
                  <a:pt x="649243" y="0"/>
                </a:lnTo>
                <a:lnTo>
                  <a:pt x="649243" y="27831"/>
                </a:lnTo>
                <a:lnTo>
                  <a:pt x="0" y="2783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"/>
          <p:cNvSpPr/>
          <p:nvPr/>
        </p:nvSpPr>
        <p:spPr>
          <a:xfrm>
            <a:off x="16008515" y="862913"/>
            <a:ext cx="162560" cy="27940"/>
          </a:xfrm>
          <a:custGeom>
            <a:rect b="b" l="l" r="r" t="t"/>
            <a:pathLst>
              <a:path extrusionOk="0" h="27940" w="162559">
                <a:moveTo>
                  <a:pt x="0" y="0"/>
                </a:moveTo>
                <a:lnTo>
                  <a:pt x="162310" y="0"/>
                </a:lnTo>
                <a:lnTo>
                  <a:pt x="162310" y="27831"/>
                </a:lnTo>
                <a:lnTo>
                  <a:pt x="0" y="2783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"/>
          <p:cNvSpPr/>
          <p:nvPr/>
        </p:nvSpPr>
        <p:spPr>
          <a:xfrm>
            <a:off x="15007598" y="890745"/>
            <a:ext cx="108585" cy="26670"/>
          </a:xfrm>
          <a:custGeom>
            <a:rect b="b" l="l" r="r" t="t"/>
            <a:pathLst>
              <a:path extrusionOk="0" h="26669" w="108584">
                <a:moveTo>
                  <a:pt x="0" y="0"/>
                </a:moveTo>
                <a:lnTo>
                  <a:pt x="108207" y="0"/>
                </a:lnTo>
                <a:lnTo>
                  <a:pt x="108207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"/>
          <p:cNvSpPr/>
          <p:nvPr/>
        </p:nvSpPr>
        <p:spPr>
          <a:xfrm>
            <a:off x="15196962" y="890745"/>
            <a:ext cx="54610" cy="26670"/>
          </a:xfrm>
          <a:custGeom>
            <a:rect b="b" l="l" r="r" t="t"/>
            <a:pathLst>
              <a:path extrusionOk="0" h="26669" w="54609">
                <a:moveTo>
                  <a:pt x="0" y="26566"/>
                </a:moveTo>
                <a:lnTo>
                  <a:pt x="54103" y="26566"/>
                </a:lnTo>
                <a:lnTo>
                  <a:pt x="54103" y="0"/>
                </a:lnTo>
                <a:lnTo>
                  <a:pt x="0" y="0"/>
                </a:lnTo>
                <a:lnTo>
                  <a:pt x="0" y="26566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"/>
          <p:cNvSpPr/>
          <p:nvPr/>
        </p:nvSpPr>
        <p:spPr>
          <a:xfrm>
            <a:off x="15305169" y="890745"/>
            <a:ext cx="325120" cy="26670"/>
          </a:xfrm>
          <a:custGeom>
            <a:rect b="b" l="l" r="r" t="t"/>
            <a:pathLst>
              <a:path extrusionOk="0" h="26669" w="325119">
                <a:moveTo>
                  <a:pt x="0" y="26566"/>
                </a:moveTo>
                <a:lnTo>
                  <a:pt x="324621" y="26566"/>
                </a:lnTo>
                <a:lnTo>
                  <a:pt x="324621" y="0"/>
                </a:lnTo>
                <a:lnTo>
                  <a:pt x="0" y="0"/>
                </a:lnTo>
                <a:lnTo>
                  <a:pt x="0" y="26566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"/>
          <p:cNvSpPr/>
          <p:nvPr/>
        </p:nvSpPr>
        <p:spPr>
          <a:xfrm>
            <a:off x="15683893" y="890745"/>
            <a:ext cx="514350" cy="26670"/>
          </a:xfrm>
          <a:custGeom>
            <a:rect b="b" l="l" r="r" t="t"/>
            <a:pathLst>
              <a:path extrusionOk="0" h="26669" w="514350">
                <a:moveTo>
                  <a:pt x="0" y="26566"/>
                </a:moveTo>
                <a:lnTo>
                  <a:pt x="513984" y="26566"/>
                </a:lnTo>
                <a:lnTo>
                  <a:pt x="513984" y="0"/>
                </a:lnTo>
                <a:lnTo>
                  <a:pt x="0" y="0"/>
                </a:lnTo>
                <a:lnTo>
                  <a:pt x="0" y="26566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"/>
          <p:cNvSpPr/>
          <p:nvPr/>
        </p:nvSpPr>
        <p:spPr>
          <a:xfrm>
            <a:off x="14764132" y="917312"/>
            <a:ext cx="27305" cy="26670"/>
          </a:xfrm>
          <a:custGeom>
            <a:rect b="b" l="l" r="r" t="t"/>
            <a:pathLst>
              <a:path extrusionOk="0" h="26669" w="27305">
                <a:moveTo>
                  <a:pt x="0" y="0"/>
                </a:moveTo>
                <a:lnTo>
                  <a:pt x="27051" y="0"/>
                </a:lnTo>
                <a:lnTo>
                  <a:pt x="27051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"/>
          <p:cNvSpPr/>
          <p:nvPr/>
        </p:nvSpPr>
        <p:spPr>
          <a:xfrm>
            <a:off x="14980547" y="917312"/>
            <a:ext cx="162560" cy="26670"/>
          </a:xfrm>
          <a:custGeom>
            <a:rect b="b" l="l" r="r" t="t"/>
            <a:pathLst>
              <a:path extrusionOk="0" h="26669" w="162559">
                <a:moveTo>
                  <a:pt x="0" y="0"/>
                </a:moveTo>
                <a:lnTo>
                  <a:pt x="162310" y="0"/>
                </a:lnTo>
                <a:lnTo>
                  <a:pt x="162310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"/>
          <p:cNvSpPr/>
          <p:nvPr/>
        </p:nvSpPr>
        <p:spPr>
          <a:xfrm>
            <a:off x="15196962" y="917312"/>
            <a:ext cx="54610" cy="26670"/>
          </a:xfrm>
          <a:custGeom>
            <a:rect b="b" l="l" r="r" t="t"/>
            <a:pathLst>
              <a:path extrusionOk="0" h="26669" w="54609">
                <a:moveTo>
                  <a:pt x="0" y="26566"/>
                </a:moveTo>
                <a:lnTo>
                  <a:pt x="54103" y="26566"/>
                </a:lnTo>
                <a:lnTo>
                  <a:pt x="54103" y="0"/>
                </a:lnTo>
                <a:lnTo>
                  <a:pt x="0" y="0"/>
                </a:lnTo>
                <a:lnTo>
                  <a:pt x="0" y="26566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"/>
          <p:cNvSpPr/>
          <p:nvPr/>
        </p:nvSpPr>
        <p:spPr>
          <a:xfrm>
            <a:off x="15305169" y="917312"/>
            <a:ext cx="947419" cy="26670"/>
          </a:xfrm>
          <a:custGeom>
            <a:rect b="b" l="l" r="r" t="t"/>
            <a:pathLst>
              <a:path extrusionOk="0" h="26669" w="947419">
                <a:moveTo>
                  <a:pt x="0" y="26566"/>
                </a:moveTo>
                <a:lnTo>
                  <a:pt x="946813" y="26566"/>
                </a:lnTo>
                <a:lnTo>
                  <a:pt x="946813" y="0"/>
                </a:lnTo>
                <a:lnTo>
                  <a:pt x="0" y="0"/>
                </a:lnTo>
                <a:lnTo>
                  <a:pt x="0" y="26566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"/>
          <p:cNvSpPr/>
          <p:nvPr/>
        </p:nvSpPr>
        <p:spPr>
          <a:xfrm>
            <a:off x="14737080" y="943879"/>
            <a:ext cx="54610" cy="26670"/>
          </a:xfrm>
          <a:custGeom>
            <a:rect b="b" l="l" r="r" t="t"/>
            <a:pathLst>
              <a:path extrusionOk="0" h="26669" w="54609">
                <a:moveTo>
                  <a:pt x="0" y="0"/>
                </a:moveTo>
                <a:lnTo>
                  <a:pt x="54103" y="0"/>
                </a:lnTo>
                <a:lnTo>
                  <a:pt x="54103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"/>
          <p:cNvSpPr/>
          <p:nvPr/>
        </p:nvSpPr>
        <p:spPr>
          <a:xfrm>
            <a:off x="14953495" y="943879"/>
            <a:ext cx="81280" cy="26670"/>
          </a:xfrm>
          <a:custGeom>
            <a:rect b="b" l="l" r="r" t="t"/>
            <a:pathLst>
              <a:path extrusionOk="0" h="26669" w="81280">
                <a:moveTo>
                  <a:pt x="0" y="26566"/>
                </a:moveTo>
                <a:lnTo>
                  <a:pt x="81155" y="26566"/>
                </a:lnTo>
                <a:lnTo>
                  <a:pt x="81155" y="0"/>
                </a:lnTo>
                <a:lnTo>
                  <a:pt x="0" y="0"/>
                </a:lnTo>
                <a:lnTo>
                  <a:pt x="0" y="26566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"/>
          <p:cNvSpPr/>
          <p:nvPr/>
        </p:nvSpPr>
        <p:spPr>
          <a:xfrm>
            <a:off x="15088754" y="943879"/>
            <a:ext cx="1217930" cy="26670"/>
          </a:xfrm>
          <a:custGeom>
            <a:rect b="b" l="l" r="r" t="t"/>
            <a:pathLst>
              <a:path extrusionOk="0" h="26669" w="1217930">
                <a:moveTo>
                  <a:pt x="0" y="26566"/>
                </a:moveTo>
                <a:lnTo>
                  <a:pt x="1217331" y="26566"/>
                </a:lnTo>
                <a:lnTo>
                  <a:pt x="1217331" y="0"/>
                </a:lnTo>
                <a:lnTo>
                  <a:pt x="0" y="0"/>
                </a:lnTo>
                <a:lnTo>
                  <a:pt x="0" y="26566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"/>
          <p:cNvSpPr/>
          <p:nvPr/>
        </p:nvSpPr>
        <p:spPr>
          <a:xfrm>
            <a:off x="14737080" y="943888"/>
            <a:ext cx="1677670" cy="81280"/>
          </a:xfrm>
          <a:custGeom>
            <a:rect b="b" l="l" r="r" t="t"/>
            <a:pathLst>
              <a:path extrusionOk="0" h="81280" w="1677669">
                <a:moveTo>
                  <a:pt x="1677212" y="0"/>
                </a:moveTo>
                <a:lnTo>
                  <a:pt x="1623098" y="0"/>
                </a:lnTo>
                <a:lnTo>
                  <a:pt x="1623098" y="26568"/>
                </a:lnTo>
                <a:lnTo>
                  <a:pt x="0" y="26568"/>
                </a:lnTo>
                <a:lnTo>
                  <a:pt x="0" y="54394"/>
                </a:lnTo>
                <a:lnTo>
                  <a:pt x="27051" y="54394"/>
                </a:lnTo>
                <a:lnTo>
                  <a:pt x="27051" y="80962"/>
                </a:lnTo>
                <a:lnTo>
                  <a:pt x="1650149" y="80962"/>
                </a:lnTo>
                <a:lnTo>
                  <a:pt x="1650149" y="54394"/>
                </a:lnTo>
                <a:lnTo>
                  <a:pt x="1677212" y="54394"/>
                </a:lnTo>
                <a:lnTo>
                  <a:pt x="1677212" y="26568"/>
                </a:lnTo>
                <a:lnTo>
                  <a:pt x="1677212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"/>
          <p:cNvSpPr/>
          <p:nvPr/>
        </p:nvSpPr>
        <p:spPr>
          <a:xfrm>
            <a:off x="14791182" y="783221"/>
            <a:ext cx="406400" cy="187325"/>
          </a:xfrm>
          <a:custGeom>
            <a:rect b="b" l="l" r="r" t="t"/>
            <a:pathLst>
              <a:path extrusionOk="0" h="187325" w="406400">
                <a:moveTo>
                  <a:pt x="162306" y="160667"/>
                </a:moveTo>
                <a:lnTo>
                  <a:pt x="27051" y="160667"/>
                </a:lnTo>
                <a:lnTo>
                  <a:pt x="27051" y="134099"/>
                </a:lnTo>
                <a:lnTo>
                  <a:pt x="0" y="134099"/>
                </a:lnTo>
                <a:lnTo>
                  <a:pt x="0" y="160667"/>
                </a:lnTo>
                <a:lnTo>
                  <a:pt x="0" y="187236"/>
                </a:lnTo>
                <a:lnTo>
                  <a:pt x="162306" y="187236"/>
                </a:lnTo>
                <a:lnTo>
                  <a:pt x="162306" y="160667"/>
                </a:lnTo>
                <a:close/>
              </a:path>
              <a:path extrusionOk="0" h="187325" w="406400">
                <a:moveTo>
                  <a:pt x="216408" y="80327"/>
                </a:moveTo>
                <a:lnTo>
                  <a:pt x="189357" y="80327"/>
                </a:lnTo>
                <a:lnTo>
                  <a:pt x="189357" y="134010"/>
                </a:lnTo>
                <a:lnTo>
                  <a:pt x="216408" y="134010"/>
                </a:lnTo>
                <a:lnTo>
                  <a:pt x="216408" y="80327"/>
                </a:lnTo>
                <a:close/>
              </a:path>
              <a:path extrusionOk="0" h="187325" w="406400">
                <a:moveTo>
                  <a:pt x="405777" y="107175"/>
                </a:moveTo>
                <a:lnTo>
                  <a:pt x="324612" y="107175"/>
                </a:lnTo>
                <a:lnTo>
                  <a:pt x="324612" y="79692"/>
                </a:lnTo>
                <a:lnTo>
                  <a:pt x="324612" y="53136"/>
                </a:lnTo>
                <a:lnTo>
                  <a:pt x="297561" y="53136"/>
                </a:lnTo>
                <a:lnTo>
                  <a:pt x="297561" y="0"/>
                </a:lnTo>
                <a:lnTo>
                  <a:pt x="270510" y="0"/>
                </a:lnTo>
                <a:lnTo>
                  <a:pt x="270510" y="53136"/>
                </a:lnTo>
                <a:lnTo>
                  <a:pt x="270510" y="79692"/>
                </a:lnTo>
                <a:lnTo>
                  <a:pt x="297561" y="79692"/>
                </a:lnTo>
                <a:lnTo>
                  <a:pt x="297561" y="107530"/>
                </a:lnTo>
                <a:lnTo>
                  <a:pt x="324612" y="107530"/>
                </a:lnTo>
                <a:lnTo>
                  <a:pt x="324612" y="134010"/>
                </a:lnTo>
                <a:lnTo>
                  <a:pt x="351675" y="134010"/>
                </a:lnTo>
                <a:lnTo>
                  <a:pt x="351675" y="160858"/>
                </a:lnTo>
                <a:lnTo>
                  <a:pt x="405777" y="160858"/>
                </a:lnTo>
                <a:lnTo>
                  <a:pt x="405777" y="107175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"/>
          <p:cNvSpPr/>
          <p:nvPr/>
        </p:nvSpPr>
        <p:spPr>
          <a:xfrm>
            <a:off x="15251062" y="649121"/>
            <a:ext cx="433070" cy="295275"/>
          </a:xfrm>
          <a:custGeom>
            <a:rect b="b" l="l" r="r" t="t"/>
            <a:pathLst>
              <a:path extrusionOk="0" h="295275" w="433069">
                <a:moveTo>
                  <a:pt x="54102" y="241274"/>
                </a:moveTo>
                <a:lnTo>
                  <a:pt x="0" y="241274"/>
                </a:lnTo>
                <a:lnTo>
                  <a:pt x="0" y="294957"/>
                </a:lnTo>
                <a:lnTo>
                  <a:pt x="54102" y="294957"/>
                </a:lnTo>
                <a:lnTo>
                  <a:pt x="54102" y="241274"/>
                </a:lnTo>
                <a:close/>
              </a:path>
              <a:path extrusionOk="0" h="295275" w="433069">
                <a:moveTo>
                  <a:pt x="108204" y="134099"/>
                </a:moveTo>
                <a:lnTo>
                  <a:pt x="81153" y="134099"/>
                </a:lnTo>
                <a:lnTo>
                  <a:pt x="81153" y="107530"/>
                </a:lnTo>
                <a:lnTo>
                  <a:pt x="54102" y="107530"/>
                </a:lnTo>
                <a:lnTo>
                  <a:pt x="54102" y="79705"/>
                </a:lnTo>
                <a:lnTo>
                  <a:pt x="54102" y="0"/>
                </a:lnTo>
                <a:lnTo>
                  <a:pt x="27051" y="0"/>
                </a:lnTo>
                <a:lnTo>
                  <a:pt x="27051" y="79705"/>
                </a:lnTo>
                <a:lnTo>
                  <a:pt x="0" y="79705"/>
                </a:lnTo>
                <a:lnTo>
                  <a:pt x="0" y="107530"/>
                </a:lnTo>
                <a:lnTo>
                  <a:pt x="0" y="134099"/>
                </a:lnTo>
                <a:lnTo>
                  <a:pt x="54102" y="134099"/>
                </a:lnTo>
                <a:lnTo>
                  <a:pt x="54102" y="160667"/>
                </a:lnTo>
                <a:lnTo>
                  <a:pt x="108204" y="160667"/>
                </a:lnTo>
                <a:lnTo>
                  <a:pt x="108204" y="134099"/>
                </a:lnTo>
                <a:close/>
              </a:path>
              <a:path extrusionOk="0" h="295275" w="433069">
                <a:moveTo>
                  <a:pt x="297561" y="268109"/>
                </a:moveTo>
                <a:lnTo>
                  <a:pt x="270510" y="268109"/>
                </a:lnTo>
                <a:lnTo>
                  <a:pt x="270510" y="294957"/>
                </a:lnTo>
                <a:lnTo>
                  <a:pt x="297561" y="294957"/>
                </a:lnTo>
                <a:lnTo>
                  <a:pt x="297561" y="268109"/>
                </a:lnTo>
                <a:close/>
              </a:path>
              <a:path extrusionOk="0" h="295275" w="433069">
                <a:moveTo>
                  <a:pt x="405777" y="160743"/>
                </a:moveTo>
                <a:lnTo>
                  <a:pt x="351675" y="160743"/>
                </a:lnTo>
                <a:lnTo>
                  <a:pt x="351675" y="187236"/>
                </a:lnTo>
                <a:lnTo>
                  <a:pt x="162306" y="187236"/>
                </a:lnTo>
                <a:lnTo>
                  <a:pt x="162306" y="160667"/>
                </a:lnTo>
                <a:lnTo>
                  <a:pt x="108204" y="160667"/>
                </a:lnTo>
                <a:lnTo>
                  <a:pt x="108204" y="187236"/>
                </a:lnTo>
                <a:lnTo>
                  <a:pt x="108204" y="213791"/>
                </a:lnTo>
                <a:lnTo>
                  <a:pt x="162306" y="213791"/>
                </a:lnTo>
                <a:lnTo>
                  <a:pt x="162306" y="241630"/>
                </a:lnTo>
                <a:lnTo>
                  <a:pt x="351675" y="241630"/>
                </a:lnTo>
                <a:lnTo>
                  <a:pt x="351675" y="213791"/>
                </a:lnTo>
                <a:lnTo>
                  <a:pt x="351675" y="187579"/>
                </a:lnTo>
                <a:lnTo>
                  <a:pt x="405777" y="187579"/>
                </a:lnTo>
                <a:lnTo>
                  <a:pt x="405777" y="160743"/>
                </a:lnTo>
                <a:close/>
              </a:path>
              <a:path extrusionOk="0" h="295275" w="433069">
                <a:moveTo>
                  <a:pt x="432828" y="214426"/>
                </a:moveTo>
                <a:lnTo>
                  <a:pt x="378726" y="214426"/>
                </a:lnTo>
                <a:lnTo>
                  <a:pt x="378726" y="268109"/>
                </a:lnTo>
                <a:lnTo>
                  <a:pt x="432828" y="268109"/>
                </a:lnTo>
                <a:lnTo>
                  <a:pt x="432828" y="214426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"/>
          <p:cNvSpPr/>
          <p:nvPr/>
        </p:nvSpPr>
        <p:spPr>
          <a:xfrm>
            <a:off x="14980539" y="890396"/>
            <a:ext cx="108585" cy="107950"/>
          </a:xfrm>
          <a:custGeom>
            <a:rect b="b" l="l" r="r" t="t"/>
            <a:pathLst>
              <a:path extrusionOk="0" h="107950" w="108584">
                <a:moveTo>
                  <a:pt x="27051" y="53682"/>
                </a:moveTo>
                <a:lnTo>
                  <a:pt x="0" y="53682"/>
                </a:lnTo>
                <a:lnTo>
                  <a:pt x="0" y="80518"/>
                </a:lnTo>
                <a:lnTo>
                  <a:pt x="27051" y="80518"/>
                </a:lnTo>
                <a:lnTo>
                  <a:pt x="27051" y="53682"/>
                </a:lnTo>
                <a:close/>
              </a:path>
              <a:path extrusionOk="0" h="107950" w="108584">
                <a:moveTo>
                  <a:pt x="81153" y="0"/>
                </a:moveTo>
                <a:lnTo>
                  <a:pt x="54102" y="0"/>
                </a:lnTo>
                <a:lnTo>
                  <a:pt x="54102" y="26835"/>
                </a:lnTo>
                <a:lnTo>
                  <a:pt x="81153" y="26835"/>
                </a:lnTo>
                <a:lnTo>
                  <a:pt x="81153" y="0"/>
                </a:lnTo>
                <a:close/>
              </a:path>
              <a:path extrusionOk="0" h="107950" w="108584">
                <a:moveTo>
                  <a:pt x="108204" y="53682"/>
                </a:moveTo>
                <a:lnTo>
                  <a:pt x="54102" y="53682"/>
                </a:lnTo>
                <a:lnTo>
                  <a:pt x="54102" y="107365"/>
                </a:lnTo>
                <a:lnTo>
                  <a:pt x="108204" y="107365"/>
                </a:lnTo>
                <a:lnTo>
                  <a:pt x="108204" y="53682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"/>
          <p:cNvSpPr/>
          <p:nvPr/>
        </p:nvSpPr>
        <p:spPr>
          <a:xfrm>
            <a:off x="15359267" y="890751"/>
            <a:ext cx="135255" cy="53340"/>
          </a:xfrm>
          <a:custGeom>
            <a:rect b="b" l="l" r="r" t="t"/>
            <a:pathLst>
              <a:path extrusionOk="0" h="53340" w="135255">
                <a:moveTo>
                  <a:pt x="135255" y="26568"/>
                </a:moveTo>
                <a:lnTo>
                  <a:pt x="27051" y="26568"/>
                </a:lnTo>
                <a:lnTo>
                  <a:pt x="27051" y="0"/>
                </a:lnTo>
                <a:lnTo>
                  <a:pt x="0" y="0"/>
                </a:lnTo>
                <a:lnTo>
                  <a:pt x="0" y="26568"/>
                </a:lnTo>
                <a:lnTo>
                  <a:pt x="0" y="53136"/>
                </a:lnTo>
                <a:lnTo>
                  <a:pt x="135255" y="53136"/>
                </a:lnTo>
                <a:lnTo>
                  <a:pt x="135255" y="26568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"/>
          <p:cNvSpPr/>
          <p:nvPr/>
        </p:nvSpPr>
        <p:spPr>
          <a:xfrm>
            <a:off x="15792101" y="890384"/>
            <a:ext cx="54610" cy="27305"/>
          </a:xfrm>
          <a:custGeom>
            <a:rect b="b" l="l" r="r" t="t"/>
            <a:pathLst>
              <a:path extrusionOk="0" h="27305" w="54609">
                <a:moveTo>
                  <a:pt x="54103" y="26843"/>
                </a:moveTo>
                <a:lnTo>
                  <a:pt x="0" y="26843"/>
                </a:lnTo>
                <a:lnTo>
                  <a:pt x="0" y="0"/>
                </a:lnTo>
                <a:lnTo>
                  <a:pt x="54103" y="0"/>
                </a:lnTo>
                <a:lnTo>
                  <a:pt x="54103" y="26843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"/>
          <p:cNvSpPr/>
          <p:nvPr/>
        </p:nvSpPr>
        <p:spPr>
          <a:xfrm>
            <a:off x="15683890" y="756652"/>
            <a:ext cx="108585" cy="80010"/>
          </a:xfrm>
          <a:custGeom>
            <a:rect b="b" l="l" r="r" t="t"/>
            <a:pathLst>
              <a:path extrusionOk="0" h="80009" w="108584">
                <a:moveTo>
                  <a:pt x="108204" y="53136"/>
                </a:moveTo>
                <a:lnTo>
                  <a:pt x="54102" y="53136"/>
                </a:lnTo>
                <a:lnTo>
                  <a:pt x="54102" y="26568"/>
                </a:lnTo>
                <a:lnTo>
                  <a:pt x="54102" y="0"/>
                </a:lnTo>
                <a:lnTo>
                  <a:pt x="27051" y="0"/>
                </a:lnTo>
                <a:lnTo>
                  <a:pt x="27051" y="26568"/>
                </a:lnTo>
                <a:lnTo>
                  <a:pt x="0" y="26568"/>
                </a:lnTo>
                <a:lnTo>
                  <a:pt x="0" y="53136"/>
                </a:lnTo>
                <a:lnTo>
                  <a:pt x="27051" y="53136"/>
                </a:lnTo>
                <a:lnTo>
                  <a:pt x="27051" y="79705"/>
                </a:lnTo>
                <a:lnTo>
                  <a:pt x="108204" y="79705"/>
                </a:lnTo>
                <a:lnTo>
                  <a:pt x="108204" y="53136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"/>
          <p:cNvSpPr/>
          <p:nvPr/>
        </p:nvSpPr>
        <p:spPr>
          <a:xfrm>
            <a:off x="15467469" y="568273"/>
            <a:ext cx="243840" cy="188595"/>
          </a:xfrm>
          <a:custGeom>
            <a:rect b="b" l="l" r="r" t="t"/>
            <a:pathLst>
              <a:path extrusionOk="0" h="188595" w="243840">
                <a:moveTo>
                  <a:pt x="27051" y="0"/>
                </a:moveTo>
                <a:lnTo>
                  <a:pt x="0" y="0"/>
                </a:lnTo>
                <a:lnTo>
                  <a:pt x="0" y="53682"/>
                </a:lnTo>
                <a:lnTo>
                  <a:pt x="27051" y="53682"/>
                </a:lnTo>
                <a:lnTo>
                  <a:pt x="27051" y="0"/>
                </a:lnTo>
                <a:close/>
              </a:path>
              <a:path extrusionOk="0" h="188595" w="243840">
                <a:moveTo>
                  <a:pt x="81153" y="80530"/>
                </a:moveTo>
                <a:lnTo>
                  <a:pt x="54102" y="80530"/>
                </a:lnTo>
                <a:lnTo>
                  <a:pt x="54102" y="53682"/>
                </a:lnTo>
                <a:lnTo>
                  <a:pt x="27051" y="53682"/>
                </a:lnTo>
                <a:lnTo>
                  <a:pt x="27051" y="107365"/>
                </a:lnTo>
                <a:lnTo>
                  <a:pt x="81153" y="107365"/>
                </a:lnTo>
                <a:lnTo>
                  <a:pt x="81153" y="80530"/>
                </a:lnTo>
                <a:close/>
              </a:path>
              <a:path extrusionOk="0" h="188595" w="243840">
                <a:moveTo>
                  <a:pt x="243471" y="160553"/>
                </a:moveTo>
                <a:lnTo>
                  <a:pt x="216420" y="160553"/>
                </a:lnTo>
                <a:lnTo>
                  <a:pt x="216420" y="133985"/>
                </a:lnTo>
                <a:lnTo>
                  <a:pt x="108216" y="133985"/>
                </a:lnTo>
                <a:lnTo>
                  <a:pt x="108216" y="107365"/>
                </a:lnTo>
                <a:lnTo>
                  <a:pt x="81153" y="107365"/>
                </a:lnTo>
                <a:lnTo>
                  <a:pt x="81153" y="134213"/>
                </a:lnTo>
                <a:lnTo>
                  <a:pt x="108216" y="134213"/>
                </a:lnTo>
                <a:lnTo>
                  <a:pt x="108216" y="160553"/>
                </a:lnTo>
                <a:lnTo>
                  <a:pt x="135267" y="160553"/>
                </a:lnTo>
                <a:lnTo>
                  <a:pt x="135267" y="188379"/>
                </a:lnTo>
                <a:lnTo>
                  <a:pt x="243471" y="188379"/>
                </a:lnTo>
                <a:lnTo>
                  <a:pt x="243471" y="160553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"/>
          <p:cNvSpPr/>
          <p:nvPr/>
        </p:nvSpPr>
        <p:spPr>
          <a:xfrm>
            <a:off x="15792094" y="783221"/>
            <a:ext cx="649605" cy="187960"/>
          </a:xfrm>
          <a:custGeom>
            <a:rect b="b" l="l" r="r" t="t"/>
            <a:pathLst>
              <a:path extrusionOk="0" h="187959" w="649605">
                <a:moveTo>
                  <a:pt x="324624" y="107175"/>
                </a:moveTo>
                <a:lnTo>
                  <a:pt x="243471" y="107175"/>
                </a:lnTo>
                <a:lnTo>
                  <a:pt x="243471" y="134010"/>
                </a:lnTo>
                <a:lnTo>
                  <a:pt x="324624" y="134010"/>
                </a:lnTo>
                <a:lnTo>
                  <a:pt x="324624" y="107175"/>
                </a:lnTo>
                <a:close/>
              </a:path>
              <a:path extrusionOk="0" h="187959" w="649605">
                <a:moveTo>
                  <a:pt x="351675" y="0"/>
                </a:moveTo>
                <a:lnTo>
                  <a:pt x="324624" y="0"/>
                </a:lnTo>
                <a:lnTo>
                  <a:pt x="324624" y="26568"/>
                </a:lnTo>
                <a:lnTo>
                  <a:pt x="216420" y="26568"/>
                </a:lnTo>
                <a:lnTo>
                  <a:pt x="216420" y="53136"/>
                </a:lnTo>
                <a:lnTo>
                  <a:pt x="0" y="53136"/>
                </a:lnTo>
                <a:lnTo>
                  <a:pt x="0" y="79692"/>
                </a:lnTo>
                <a:lnTo>
                  <a:pt x="81153" y="79692"/>
                </a:lnTo>
                <a:lnTo>
                  <a:pt x="81153" y="107530"/>
                </a:lnTo>
                <a:lnTo>
                  <a:pt x="216420" y="107530"/>
                </a:lnTo>
                <a:lnTo>
                  <a:pt x="216420" y="79692"/>
                </a:lnTo>
                <a:lnTo>
                  <a:pt x="324624" y="79692"/>
                </a:lnTo>
                <a:lnTo>
                  <a:pt x="324624" y="53136"/>
                </a:lnTo>
                <a:lnTo>
                  <a:pt x="351675" y="53136"/>
                </a:lnTo>
                <a:lnTo>
                  <a:pt x="351675" y="26568"/>
                </a:lnTo>
                <a:lnTo>
                  <a:pt x="351675" y="0"/>
                </a:lnTo>
                <a:close/>
              </a:path>
              <a:path extrusionOk="0" h="187959" w="649605">
                <a:moveTo>
                  <a:pt x="432828" y="160667"/>
                </a:moveTo>
                <a:lnTo>
                  <a:pt x="378726" y="160667"/>
                </a:lnTo>
                <a:lnTo>
                  <a:pt x="378726" y="134099"/>
                </a:lnTo>
                <a:lnTo>
                  <a:pt x="324624" y="134099"/>
                </a:lnTo>
                <a:lnTo>
                  <a:pt x="324624" y="160667"/>
                </a:lnTo>
                <a:lnTo>
                  <a:pt x="351675" y="160667"/>
                </a:lnTo>
                <a:lnTo>
                  <a:pt x="351675" y="187236"/>
                </a:lnTo>
                <a:lnTo>
                  <a:pt x="432828" y="187236"/>
                </a:lnTo>
                <a:lnTo>
                  <a:pt x="432828" y="160667"/>
                </a:lnTo>
                <a:close/>
              </a:path>
              <a:path extrusionOk="0" h="187959" w="649605">
                <a:moveTo>
                  <a:pt x="459879" y="80327"/>
                </a:moveTo>
                <a:lnTo>
                  <a:pt x="405777" y="80327"/>
                </a:lnTo>
                <a:lnTo>
                  <a:pt x="405777" y="53479"/>
                </a:lnTo>
                <a:lnTo>
                  <a:pt x="378726" y="53479"/>
                </a:lnTo>
                <a:lnTo>
                  <a:pt x="378726" y="107175"/>
                </a:lnTo>
                <a:lnTo>
                  <a:pt x="405777" y="107175"/>
                </a:lnTo>
                <a:lnTo>
                  <a:pt x="405777" y="134010"/>
                </a:lnTo>
                <a:lnTo>
                  <a:pt x="459879" y="134010"/>
                </a:lnTo>
                <a:lnTo>
                  <a:pt x="459879" y="80327"/>
                </a:lnTo>
                <a:close/>
              </a:path>
              <a:path extrusionOk="0" h="187959" w="649605">
                <a:moveTo>
                  <a:pt x="513981" y="134010"/>
                </a:moveTo>
                <a:lnTo>
                  <a:pt x="459879" y="134010"/>
                </a:lnTo>
                <a:lnTo>
                  <a:pt x="459879" y="160858"/>
                </a:lnTo>
                <a:lnTo>
                  <a:pt x="513981" y="160858"/>
                </a:lnTo>
                <a:lnTo>
                  <a:pt x="513981" y="134010"/>
                </a:lnTo>
                <a:close/>
              </a:path>
              <a:path extrusionOk="0" h="187959" w="649605">
                <a:moveTo>
                  <a:pt x="568083" y="160858"/>
                </a:moveTo>
                <a:lnTo>
                  <a:pt x="513981" y="160858"/>
                </a:lnTo>
                <a:lnTo>
                  <a:pt x="513981" y="187693"/>
                </a:lnTo>
                <a:lnTo>
                  <a:pt x="568083" y="187693"/>
                </a:lnTo>
                <a:lnTo>
                  <a:pt x="568083" y="160858"/>
                </a:lnTo>
                <a:close/>
              </a:path>
              <a:path extrusionOk="0" h="187959" w="649605">
                <a:moveTo>
                  <a:pt x="649249" y="134010"/>
                </a:moveTo>
                <a:lnTo>
                  <a:pt x="568083" y="134010"/>
                </a:lnTo>
                <a:lnTo>
                  <a:pt x="568083" y="160858"/>
                </a:lnTo>
                <a:lnTo>
                  <a:pt x="649249" y="160858"/>
                </a:lnTo>
                <a:lnTo>
                  <a:pt x="649249" y="134010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"/>
          <p:cNvSpPr/>
          <p:nvPr/>
        </p:nvSpPr>
        <p:spPr>
          <a:xfrm>
            <a:off x="15278113" y="541425"/>
            <a:ext cx="351790" cy="295275"/>
          </a:xfrm>
          <a:custGeom>
            <a:rect b="b" l="l" r="r" t="t"/>
            <a:pathLst>
              <a:path extrusionOk="0" h="295275" w="351790">
                <a:moveTo>
                  <a:pt x="108204" y="26847"/>
                </a:moveTo>
                <a:lnTo>
                  <a:pt x="81153" y="26847"/>
                </a:lnTo>
                <a:lnTo>
                  <a:pt x="81153" y="80530"/>
                </a:lnTo>
                <a:lnTo>
                  <a:pt x="108204" y="80530"/>
                </a:lnTo>
                <a:lnTo>
                  <a:pt x="108204" y="53695"/>
                </a:lnTo>
                <a:lnTo>
                  <a:pt x="108204" y="26847"/>
                </a:lnTo>
                <a:close/>
              </a:path>
              <a:path extrusionOk="0" h="295275" w="351790">
                <a:moveTo>
                  <a:pt x="135255" y="241795"/>
                </a:moveTo>
                <a:lnTo>
                  <a:pt x="108204" y="241795"/>
                </a:lnTo>
                <a:lnTo>
                  <a:pt x="108204" y="215226"/>
                </a:lnTo>
                <a:lnTo>
                  <a:pt x="108204" y="187401"/>
                </a:lnTo>
                <a:lnTo>
                  <a:pt x="81153" y="187401"/>
                </a:lnTo>
                <a:lnTo>
                  <a:pt x="81153" y="107696"/>
                </a:lnTo>
                <a:lnTo>
                  <a:pt x="81153" y="81127"/>
                </a:lnTo>
                <a:lnTo>
                  <a:pt x="27051" y="81127"/>
                </a:lnTo>
                <a:lnTo>
                  <a:pt x="27051" y="53301"/>
                </a:lnTo>
                <a:lnTo>
                  <a:pt x="54102" y="53301"/>
                </a:lnTo>
                <a:lnTo>
                  <a:pt x="54102" y="26733"/>
                </a:lnTo>
                <a:lnTo>
                  <a:pt x="54102" y="165"/>
                </a:lnTo>
                <a:lnTo>
                  <a:pt x="27051" y="165"/>
                </a:lnTo>
                <a:lnTo>
                  <a:pt x="27051" y="26733"/>
                </a:lnTo>
                <a:lnTo>
                  <a:pt x="0" y="26733"/>
                </a:lnTo>
                <a:lnTo>
                  <a:pt x="0" y="53301"/>
                </a:lnTo>
                <a:lnTo>
                  <a:pt x="0" y="81127"/>
                </a:lnTo>
                <a:lnTo>
                  <a:pt x="0" y="107696"/>
                </a:lnTo>
                <a:lnTo>
                  <a:pt x="27051" y="107696"/>
                </a:lnTo>
                <a:lnTo>
                  <a:pt x="27051" y="187401"/>
                </a:lnTo>
                <a:lnTo>
                  <a:pt x="27051" y="215226"/>
                </a:lnTo>
                <a:lnTo>
                  <a:pt x="54102" y="215226"/>
                </a:lnTo>
                <a:lnTo>
                  <a:pt x="54102" y="241795"/>
                </a:lnTo>
                <a:lnTo>
                  <a:pt x="81153" y="241795"/>
                </a:lnTo>
                <a:lnTo>
                  <a:pt x="81153" y="268363"/>
                </a:lnTo>
                <a:lnTo>
                  <a:pt x="135255" y="268363"/>
                </a:lnTo>
                <a:lnTo>
                  <a:pt x="135255" y="241795"/>
                </a:lnTo>
                <a:close/>
              </a:path>
              <a:path extrusionOk="0" h="295275" w="351790">
                <a:moveTo>
                  <a:pt x="135255" y="0"/>
                </a:moveTo>
                <a:lnTo>
                  <a:pt x="108204" y="0"/>
                </a:lnTo>
                <a:lnTo>
                  <a:pt x="108204" y="26847"/>
                </a:lnTo>
                <a:lnTo>
                  <a:pt x="135255" y="26847"/>
                </a:lnTo>
                <a:lnTo>
                  <a:pt x="135255" y="0"/>
                </a:lnTo>
                <a:close/>
              </a:path>
              <a:path extrusionOk="0" h="295275" w="351790">
                <a:moveTo>
                  <a:pt x="324624" y="268439"/>
                </a:moveTo>
                <a:lnTo>
                  <a:pt x="135255" y="268439"/>
                </a:lnTo>
                <a:lnTo>
                  <a:pt x="135255" y="295275"/>
                </a:lnTo>
                <a:lnTo>
                  <a:pt x="324624" y="295275"/>
                </a:lnTo>
                <a:lnTo>
                  <a:pt x="324624" y="268439"/>
                </a:lnTo>
                <a:close/>
              </a:path>
              <a:path extrusionOk="0" h="295275" w="351790">
                <a:moveTo>
                  <a:pt x="351675" y="241592"/>
                </a:moveTo>
                <a:lnTo>
                  <a:pt x="324624" y="241592"/>
                </a:lnTo>
                <a:lnTo>
                  <a:pt x="324624" y="268439"/>
                </a:lnTo>
                <a:lnTo>
                  <a:pt x="351675" y="268439"/>
                </a:lnTo>
                <a:lnTo>
                  <a:pt x="351675" y="241592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"/>
          <p:cNvSpPr/>
          <p:nvPr/>
        </p:nvSpPr>
        <p:spPr>
          <a:xfrm>
            <a:off x="15115795" y="836357"/>
            <a:ext cx="108585" cy="54610"/>
          </a:xfrm>
          <a:custGeom>
            <a:rect b="b" l="l" r="r" t="t"/>
            <a:pathLst>
              <a:path extrusionOk="0" h="54609" w="108584">
                <a:moveTo>
                  <a:pt x="108216" y="26555"/>
                </a:moveTo>
                <a:lnTo>
                  <a:pt x="27063" y="26555"/>
                </a:lnTo>
                <a:lnTo>
                  <a:pt x="27063" y="0"/>
                </a:lnTo>
                <a:lnTo>
                  <a:pt x="0" y="0"/>
                </a:lnTo>
                <a:lnTo>
                  <a:pt x="0" y="26555"/>
                </a:lnTo>
                <a:lnTo>
                  <a:pt x="0" y="54394"/>
                </a:lnTo>
                <a:lnTo>
                  <a:pt x="108216" y="54394"/>
                </a:lnTo>
                <a:lnTo>
                  <a:pt x="108216" y="26555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"/>
          <p:cNvSpPr/>
          <p:nvPr/>
        </p:nvSpPr>
        <p:spPr>
          <a:xfrm>
            <a:off x="14818233" y="890396"/>
            <a:ext cx="162560" cy="53975"/>
          </a:xfrm>
          <a:custGeom>
            <a:rect b="b" l="l" r="r" t="t"/>
            <a:pathLst>
              <a:path extrusionOk="0" h="53975" w="162559">
                <a:moveTo>
                  <a:pt x="81153" y="26835"/>
                </a:moveTo>
                <a:lnTo>
                  <a:pt x="27051" y="26835"/>
                </a:lnTo>
                <a:lnTo>
                  <a:pt x="27051" y="0"/>
                </a:lnTo>
                <a:lnTo>
                  <a:pt x="0" y="0"/>
                </a:lnTo>
                <a:lnTo>
                  <a:pt x="0" y="53682"/>
                </a:lnTo>
                <a:lnTo>
                  <a:pt x="81153" y="53682"/>
                </a:lnTo>
                <a:lnTo>
                  <a:pt x="81153" y="26835"/>
                </a:lnTo>
                <a:close/>
              </a:path>
              <a:path extrusionOk="0" h="53975" w="162559">
                <a:moveTo>
                  <a:pt x="162306" y="26835"/>
                </a:moveTo>
                <a:lnTo>
                  <a:pt x="108204" y="26835"/>
                </a:lnTo>
                <a:lnTo>
                  <a:pt x="108204" y="53682"/>
                </a:lnTo>
                <a:lnTo>
                  <a:pt x="162306" y="53682"/>
                </a:lnTo>
                <a:lnTo>
                  <a:pt x="162306" y="26835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"/>
          <p:cNvSpPr/>
          <p:nvPr/>
        </p:nvSpPr>
        <p:spPr>
          <a:xfrm>
            <a:off x="15494520" y="434059"/>
            <a:ext cx="162560" cy="268605"/>
          </a:xfrm>
          <a:custGeom>
            <a:rect b="b" l="l" r="r" t="t"/>
            <a:pathLst>
              <a:path extrusionOk="0" h="268605" w="162559">
                <a:moveTo>
                  <a:pt x="81165" y="107365"/>
                </a:moveTo>
                <a:lnTo>
                  <a:pt x="54102" y="107365"/>
                </a:lnTo>
                <a:lnTo>
                  <a:pt x="54102" y="134213"/>
                </a:lnTo>
                <a:lnTo>
                  <a:pt x="81165" y="134213"/>
                </a:lnTo>
                <a:lnTo>
                  <a:pt x="81165" y="107365"/>
                </a:lnTo>
                <a:close/>
              </a:path>
              <a:path extrusionOk="0" h="268605" w="162559">
                <a:moveTo>
                  <a:pt x="108216" y="0"/>
                </a:moveTo>
                <a:lnTo>
                  <a:pt x="54102" y="0"/>
                </a:lnTo>
                <a:lnTo>
                  <a:pt x="54102" y="53124"/>
                </a:lnTo>
                <a:lnTo>
                  <a:pt x="0" y="53124"/>
                </a:lnTo>
                <a:lnTo>
                  <a:pt x="0" y="80962"/>
                </a:lnTo>
                <a:lnTo>
                  <a:pt x="0" y="160667"/>
                </a:lnTo>
                <a:lnTo>
                  <a:pt x="0" y="188493"/>
                </a:lnTo>
                <a:lnTo>
                  <a:pt x="27051" y="188493"/>
                </a:lnTo>
                <a:lnTo>
                  <a:pt x="27051" y="215061"/>
                </a:lnTo>
                <a:lnTo>
                  <a:pt x="54102" y="215061"/>
                </a:lnTo>
                <a:lnTo>
                  <a:pt x="54102" y="241579"/>
                </a:lnTo>
                <a:lnTo>
                  <a:pt x="81165" y="241579"/>
                </a:lnTo>
                <a:lnTo>
                  <a:pt x="81165" y="214744"/>
                </a:lnTo>
                <a:lnTo>
                  <a:pt x="54102" y="214744"/>
                </a:lnTo>
                <a:lnTo>
                  <a:pt x="54102" y="188493"/>
                </a:lnTo>
                <a:lnTo>
                  <a:pt x="54102" y="160667"/>
                </a:lnTo>
                <a:lnTo>
                  <a:pt x="27051" y="160667"/>
                </a:lnTo>
                <a:lnTo>
                  <a:pt x="27051" y="80962"/>
                </a:lnTo>
                <a:lnTo>
                  <a:pt x="54102" y="80962"/>
                </a:lnTo>
                <a:lnTo>
                  <a:pt x="54102" y="53682"/>
                </a:lnTo>
                <a:lnTo>
                  <a:pt x="81165" y="53682"/>
                </a:lnTo>
                <a:lnTo>
                  <a:pt x="81165" y="26835"/>
                </a:lnTo>
                <a:lnTo>
                  <a:pt x="108216" y="26835"/>
                </a:lnTo>
                <a:lnTo>
                  <a:pt x="108216" y="0"/>
                </a:lnTo>
                <a:close/>
              </a:path>
              <a:path extrusionOk="0" h="268605" w="162559">
                <a:moveTo>
                  <a:pt x="162318" y="241579"/>
                </a:moveTo>
                <a:lnTo>
                  <a:pt x="81165" y="241579"/>
                </a:lnTo>
                <a:lnTo>
                  <a:pt x="81165" y="268427"/>
                </a:lnTo>
                <a:lnTo>
                  <a:pt x="162318" y="268427"/>
                </a:lnTo>
                <a:lnTo>
                  <a:pt x="162318" y="241579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"/>
          <p:cNvSpPr/>
          <p:nvPr/>
        </p:nvSpPr>
        <p:spPr>
          <a:xfrm>
            <a:off x="15088744" y="728826"/>
            <a:ext cx="81280" cy="107950"/>
          </a:xfrm>
          <a:custGeom>
            <a:rect b="b" l="l" r="r" t="t"/>
            <a:pathLst>
              <a:path extrusionOk="0" h="107950" w="81280">
                <a:moveTo>
                  <a:pt x="81165" y="0"/>
                </a:moveTo>
                <a:lnTo>
                  <a:pt x="27051" y="0"/>
                </a:lnTo>
                <a:lnTo>
                  <a:pt x="27051" y="27825"/>
                </a:lnTo>
                <a:lnTo>
                  <a:pt x="0" y="27825"/>
                </a:lnTo>
                <a:lnTo>
                  <a:pt x="0" y="54394"/>
                </a:lnTo>
                <a:lnTo>
                  <a:pt x="0" y="107530"/>
                </a:lnTo>
                <a:lnTo>
                  <a:pt x="27051" y="107530"/>
                </a:lnTo>
                <a:lnTo>
                  <a:pt x="27051" y="54394"/>
                </a:lnTo>
                <a:lnTo>
                  <a:pt x="54114" y="54394"/>
                </a:lnTo>
                <a:lnTo>
                  <a:pt x="54114" y="27825"/>
                </a:lnTo>
                <a:lnTo>
                  <a:pt x="81165" y="27825"/>
                </a:lnTo>
                <a:lnTo>
                  <a:pt x="81165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"/>
          <p:cNvSpPr/>
          <p:nvPr/>
        </p:nvSpPr>
        <p:spPr>
          <a:xfrm>
            <a:off x="15196960" y="756170"/>
            <a:ext cx="81280" cy="107950"/>
          </a:xfrm>
          <a:custGeom>
            <a:rect b="b" l="l" r="r" t="t"/>
            <a:pathLst>
              <a:path extrusionOk="0" h="107950" w="81280">
                <a:moveTo>
                  <a:pt x="27051" y="0"/>
                </a:moveTo>
                <a:lnTo>
                  <a:pt x="0" y="0"/>
                </a:lnTo>
                <a:lnTo>
                  <a:pt x="0" y="53695"/>
                </a:lnTo>
                <a:lnTo>
                  <a:pt x="27051" y="53695"/>
                </a:lnTo>
                <a:lnTo>
                  <a:pt x="27051" y="0"/>
                </a:lnTo>
                <a:close/>
              </a:path>
              <a:path extrusionOk="0" h="107950" w="81280">
                <a:moveTo>
                  <a:pt x="81153" y="80530"/>
                </a:moveTo>
                <a:lnTo>
                  <a:pt x="54102" y="80530"/>
                </a:lnTo>
                <a:lnTo>
                  <a:pt x="54102" y="53695"/>
                </a:lnTo>
                <a:lnTo>
                  <a:pt x="27051" y="53695"/>
                </a:lnTo>
                <a:lnTo>
                  <a:pt x="27051" y="107378"/>
                </a:lnTo>
                <a:lnTo>
                  <a:pt x="81153" y="107378"/>
                </a:lnTo>
                <a:lnTo>
                  <a:pt x="81153" y="8053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"/>
          <p:cNvSpPr/>
          <p:nvPr/>
        </p:nvSpPr>
        <p:spPr>
          <a:xfrm>
            <a:off x="15656839" y="568273"/>
            <a:ext cx="162560" cy="215265"/>
          </a:xfrm>
          <a:custGeom>
            <a:rect b="b" l="l" r="r" t="t"/>
            <a:pathLst>
              <a:path extrusionOk="0" h="215265" w="162559">
                <a:moveTo>
                  <a:pt x="27051" y="0"/>
                </a:moveTo>
                <a:lnTo>
                  <a:pt x="0" y="0"/>
                </a:lnTo>
                <a:lnTo>
                  <a:pt x="0" y="80530"/>
                </a:lnTo>
                <a:lnTo>
                  <a:pt x="27051" y="80530"/>
                </a:lnTo>
                <a:lnTo>
                  <a:pt x="27051" y="0"/>
                </a:lnTo>
                <a:close/>
              </a:path>
              <a:path extrusionOk="0" h="215265" w="162559">
                <a:moveTo>
                  <a:pt x="54102" y="80530"/>
                </a:moveTo>
                <a:lnTo>
                  <a:pt x="27051" y="80530"/>
                </a:lnTo>
                <a:lnTo>
                  <a:pt x="27051" y="134213"/>
                </a:lnTo>
                <a:lnTo>
                  <a:pt x="54102" y="134213"/>
                </a:lnTo>
                <a:lnTo>
                  <a:pt x="54102" y="80530"/>
                </a:lnTo>
                <a:close/>
              </a:path>
              <a:path extrusionOk="0" h="215265" w="162559">
                <a:moveTo>
                  <a:pt x="108204" y="188379"/>
                </a:moveTo>
                <a:lnTo>
                  <a:pt x="81153" y="188379"/>
                </a:lnTo>
                <a:lnTo>
                  <a:pt x="81153" y="214947"/>
                </a:lnTo>
                <a:lnTo>
                  <a:pt x="108204" y="214947"/>
                </a:lnTo>
                <a:lnTo>
                  <a:pt x="108204" y="188379"/>
                </a:lnTo>
                <a:close/>
              </a:path>
              <a:path extrusionOk="0" h="215265" w="162559">
                <a:moveTo>
                  <a:pt x="108204" y="134213"/>
                </a:moveTo>
                <a:lnTo>
                  <a:pt x="54102" y="134213"/>
                </a:lnTo>
                <a:lnTo>
                  <a:pt x="54102" y="161061"/>
                </a:lnTo>
                <a:lnTo>
                  <a:pt x="108204" y="161061"/>
                </a:lnTo>
                <a:lnTo>
                  <a:pt x="108204" y="134213"/>
                </a:lnTo>
                <a:close/>
              </a:path>
              <a:path extrusionOk="0" h="215265" w="162559">
                <a:moveTo>
                  <a:pt x="162306" y="161061"/>
                </a:moveTo>
                <a:lnTo>
                  <a:pt x="108204" y="161061"/>
                </a:lnTo>
                <a:lnTo>
                  <a:pt x="108204" y="187896"/>
                </a:lnTo>
                <a:lnTo>
                  <a:pt x="162306" y="187896"/>
                </a:lnTo>
                <a:lnTo>
                  <a:pt x="162306" y="161061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"/>
          <p:cNvSpPr/>
          <p:nvPr/>
        </p:nvSpPr>
        <p:spPr>
          <a:xfrm>
            <a:off x="16062619" y="756646"/>
            <a:ext cx="54610" cy="26670"/>
          </a:xfrm>
          <a:custGeom>
            <a:rect b="b" l="l" r="r" t="t"/>
            <a:pathLst>
              <a:path extrusionOk="0" h="26670" w="54609">
                <a:moveTo>
                  <a:pt x="0" y="0"/>
                </a:moveTo>
                <a:lnTo>
                  <a:pt x="54103" y="0"/>
                </a:lnTo>
                <a:lnTo>
                  <a:pt x="54103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"/>
          <p:cNvSpPr/>
          <p:nvPr/>
        </p:nvSpPr>
        <p:spPr>
          <a:xfrm>
            <a:off x="15737997" y="783213"/>
            <a:ext cx="81280" cy="26670"/>
          </a:xfrm>
          <a:custGeom>
            <a:rect b="b" l="l" r="r" t="t"/>
            <a:pathLst>
              <a:path extrusionOk="0" h="26670" w="81280">
                <a:moveTo>
                  <a:pt x="0" y="0"/>
                </a:moveTo>
                <a:lnTo>
                  <a:pt x="81155" y="0"/>
                </a:lnTo>
                <a:lnTo>
                  <a:pt x="81155" y="26566"/>
                </a:lnTo>
                <a:lnTo>
                  <a:pt x="0" y="26566"/>
                </a:lnTo>
                <a:lnTo>
                  <a:pt x="0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"/>
          <p:cNvSpPr/>
          <p:nvPr/>
        </p:nvSpPr>
        <p:spPr>
          <a:xfrm>
            <a:off x="15792094" y="783221"/>
            <a:ext cx="325120" cy="53340"/>
          </a:xfrm>
          <a:custGeom>
            <a:rect b="b" l="l" r="r" t="t"/>
            <a:pathLst>
              <a:path extrusionOk="0" h="53340" w="325119">
                <a:moveTo>
                  <a:pt x="324624" y="0"/>
                </a:moveTo>
                <a:lnTo>
                  <a:pt x="162306" y="0"/>
                </a:lnTo>
                <a:lnTo>
                  <a:pt x="162306" y="26568"/>
                </a:lnTo>
                <a:lnTo>
                  <a:pt x="0" y="26568"/>
                </a:lnTo>
                <a:lnTo>
                  <a:pt x="0" y="53136"/>
                </a:lnTo>
                <a:lnTo>
                  <a:pt x="216420" y="53136"/>
                </a:lnTo>
                <a:lnTo>
                  <a:pt x="216420" y="26568"/>
                </a:lnTo>
                <a:lnTo>
                  <a:pt x="324624" y="26568"/>
                </a:lnTo>
                <a:lnTo>
                  <a:pt x="324624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"/>
          <p:cNvSpPr/>
          <p:nvPr/>
        </p:nvSpPr>
        <p:spPr>
          <a:xfrm>
            <a:off x="15819146" y="675639"/>
            <a:ext cx="81280" cy="53975"/>
          </a:xfrm>
          <a:custGeom>
            <a:rect b="b" l="l" r="r" t="t"/>
            <a:pathLst>
              <a:path extrusionOk="0" h="53975" w="81280">
                <a:moveTo>
                  <a:pt x="54102" y="26847"/>
                </a:moveTo>
                <a:lnTo>
                  <a:pt x="0" y="26847"/>
                </a:lnTo>
                <a:lnTo>
                  <a:pt x="0" y="53695"/>
                </a:lnTo>
                <a:lnTo>
                  <a:pt x="54102" y="53695"/>
                </a:lnTo>
                <a:lnTo>
                  <a:pt x="54102" y="26847"/>
                </a:lnTo>
                <a:close/>
              </a:path>
              <a:path extrusionOk="0" h="53975" w="81280">
                <a:moveTo>
                  <a:pt x="81153" y="0"/>
                </a:moveTo>
                <a:lnTo>
                  <a:pt x="54102" y="0"/>
                </a:lnTo>
                <a:lnTo>
                  <a:pt x="54102" y="26847"/>
                </a:lnTo>
                <a:lnTo>
                  <a:pt x="81153" y="26847"/>
                </a:lnTo>
                <a:lnTo>
                  <a:pt x="81153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"/>
          <p:cNvSpPr/>
          <p:nvPr/>
        </p:nvSpPr>
        <p:spPr>
          <a:xfrm>
            <a:off x="16197873" y="809865"/>
            <a:ext cx="243840" cy="134620"/>
          </a:xfrm>
          <a:custGeom>
            <a:rect b="b" l="l" r="r" t="t"/>
            <a:pathLst>
              <a:path extrusionOk="0" h="134619" w="243840">
                <a:moveTo>
                  <a:pt x="54102" y="26835"/>
                </a:moveTo>
                <a:lnTo>
                  <a:pt x="27051" y="26835"/>
                </a:lnTo>
                <a:lnTo>
                  <a:pt x="27051" y="0"/>
                </a:lnTo>
                <a:lnTo>
                  <a:pt x="0" y="0"/>
                </a:lnTo>
                <a:lnTo>
                  <a:pt x="0" y="53682"/>
                </a:lnTo>
                <a:lnTo>
                  <a:pt x="54102" y="53682"/>
                </a:lnTo>
                <a:lnTo>
                  <a:pt x="54102" y="26835"/>
                </a:lnTo>
                <a:close/>
              </a:path>
              <a:path extrusionOk="0" h="134619" w="243840">
                <a:moveTo>
                  <a:pt x="108204" y="80530"/>
                </a:moveTo>
                <a:lnTo>
                  <a:pt x="81153" y="80530"/>
                </a:lnTo>
                <a:lnTo>
                  <a:pt x="81153" y="53682"/>
                </a:lnTo>
                <a:lnTo>
                  <a:pt x="54102" y="53682"/>
                </a:lnTo>
                <a:lnTo>
                  <a:pt x="54102" y="107365"/>
                </a:lnTo>
                <a:lnTo>
                  <a:pt x="108204" y="107365"/>
                </a:lnTo>
                <a:lnTo>
                  <a:pt x="108204" y="80530"/>
                </a:lnTo>
                <a:close/>
              </a:path>
              <a:path extrusionOk="0" h="134619" w="243840">
                <a:moveTo>
                  <a:pt x="162306" y="107365"/>
                </a:moveTo>
                <a:lnTo>
                  <a:pt x="108204" y="107365"/>
                </a:lnTo>
                <a:lnTo>
                  <a:pt x="108204" y="134213"/>
                </a:lnTo>
                <a:lnTo>
                  <a:pt x="162306" y="134213"/>
                </a:lnTo>
                <a:lnTo>
                  <a:pt x="162306" y="107365"/>
                </a:lnTo>
                <a:close/>
              </a:path>
              <a:path extrusionOk="0" h="134619" w="243840">
                <a:moveTo>
                  <a:pt x="243471" y="80530"/>
                </a:moveTo>
                <a:lnTo>
                  <a:pt x="216420" y="80530"/>
                </a:lnTo>
                <a:lnTo>
                  <a:pt x="216420" y="53682"/>
                </a:lnTo>
                <a:lnTo>
                  <a:pt x="189357" y="53682"/>
                </a:lnTo>
                <a:lnTo>
                  <a:pt x="189357" y="80530"/>
                </a:lnTo>
                <a:lnTo>
                  <a:pt x="162306" y="80530"/>
                </a:lnTo>
                <a:lnTo>
                  <a:pt x="162306" y="107365"/>
                </a:lnTo>
                <a:lnTo>
                  <a:pt x="243471" y="107365"/>
                </a:lnTo>
                <a:lnTo>
                  <a:pt x="243471" y="8053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"/>
          <p:cNvSpPr/>
          <p:nvPr/>
        </p:nvSpPr>
        <p:spPr>
          <a:xfrm>
            <a:off x="15494520" y="702487"/>
            <a:ext cx="108585" cy="80645"/>
          </a:xfrm>
          <a:custGeom>
            <a:rect b="b" l="l" r="r" t="t"/>
            <a:pathLst>
              <a:path extrusionOk="0" h="80645" w="108584">
                <a:moveTo>
                  <a:pt x="27051" y="0"/>
                </a:moveTo>
                <a:lnTo>
                  <a:pt x="0" y="0"/>
                </a:lnTo>
                <a:lnTo>
                  <a:pt x="0" y="26847"/>
                </a:lnTo>
                <a:lnTo>
                  <a:pt x="27051" y="26847"/>
                </a:lnTo>
                <a:lnTo>
                  <a:pt x="27051" y="0"/>
                </a:lnTo>
                <a:close/>
              </a:path>
              <a:path extrusionOk="0" h="80645" w="108584">
                <a:moveTo>
                  <a:pt x="54102" y="26847"/>
                </a:moveTo>
                <a:lnTo>
                  <a:pt x="27051" y="26847"/>
                </a:lnTo>
                <a:lnTo>
                  <a:pt x="27051" y="53682"/>
                </a:lnTo>
                <a:lnTo>
                  <a:pt x="54102" y="53682"/>
                </a:lnTo>
                <a:lnTo>
                  <a:pt x="54102" y="26847"/>
                </a:lnTo>
                <a:close/>
              </a:path>
              <a:path extrusionOk="0" h="80645" w="108584">
                <a:moveTo>
                  <a:pt x="108216" y="53682"/>
                </a:moveTo>
                <a:lnTo>
                  <a:pt x="54102" y="53682"/>
                </a:lnTo>
                <a:lnTo>
                  <a:pt x="54102" y="80530"/>
                </a:lnTo>
                <a:lnTo>
                  <a:pt x="108216" y="80530"/>
                </a:lnTo>
                <a:lnTo>
                  <a:pt x="108216" y="53682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"/>
          <p:cNvSpPr/>
          <p:nvPr/>
        </p:nvSpPr>
        <p:spPr>
          <a:xfrm>
            <a:off x="15602737" y="460895"/>
            <a:ext cx="108585" cy="53975"/>
          </a:xfrm>
          <a:custGeom>
            <a:rect b="b" l="l" r="r" t="t"/>
            <a:pathLst>
              <a:path extrusionOk="0" h="53975" w="108584">
                <a:moveTo>
                  <a:pt x="54102" y="26847"/>
                </a:moveTo>
                <a:lnTo>
                  <a:pt x="0" y="26847"/>
                </a:lnTo>
                <a:lnTo>
                  <a:pt x="0" y="53695"/>
                </a:lnTo>
                <a:lnTo>
                  <a:pt x="54102" y="53695"/>
                </a:lnTo>
                <a:lnTo>
                  <a:pt x="54102" y="26847"/>
                </a:lnTo>
                <a:close/>
              </a:path>
              <a:path extrusionOk="0" h="53975" w="108584">
                <a:moveTo>
                  <a:pt x="81153" y="0"/>
                </a:moveTo>
                <a:lnTo>
                  <a:pt x="54102" y="0"/>
                </a:lnTo>
                <a:lnTo>
                  <a:pt x="54102" y="26847"/>
                </a:lnTo>
                <a:lnTo>
                  <a:pt x="81153" y="26847"/>
                </a:lnTo>
                <a:lnTo>
                  <a:pt x="81153" y="0"/>
                </a:lnTo>
                <a:close/>
              </a:path>
              <a:path extrusionOk="0" h="53975" w="108584">
                <a:moveTo>
                  <a:pt x="108204" y="26847"/>
                </a:moveTo>
                <a:lnTo>
                  <a:pt x="81153" y="26847"/>
                </a:lnTo>
                <a:lnTo>
                  <a:pt x="81153" y="53695"/>
                </a:lnTo>
                <a:lnTo>
                  <a:pt x="108204" y="53695"/>
                </a:lnTo>
                <a:lnTo>
                  <a:pt x="108204" y="26847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"/>
          <p:cNvSpPr/>
          <p:nvPr/>
        </p:nvSpPr>
        <p:spPr>
          <a:xfrm>
            <a:off x="15737992" y="514590"/>
            <a:ext cx="81280" cy="134620"/>
          </a:xfrm>
          <a:custGeom>
            <a:rect b="b" l="l" r="r" t="t"/>
            <a:pathLst>
              <a:path extrusionOk="0" h="134620" w="81280">
                <a:moveTo>
                  <a:pt x="54102" y="53682"/>
                </a:moveTo>
                <a:lnTo>
                  <a:pt x="0" y="53682"/>
                </a:lnTo>
                <a:lnTo>
                  <a:pt x="0" y="80530"/>
                </a:lnTo>
                <a:lnTo>
                  <a:pt x="54102" y="80530"/>
                </a:lnTo>
                <a:lnTo>
                  <a:pt x="54102" y="53682"/>
                </a:lnTo>
                <a:close/>
              </a:path>
              <a:path extrusionOk="0" h="134620" w="81280">
                <a:moveTo>
                  <a:pt x="81153" y="107365"/>
                </a:moveTo>
                <a:lnTo>
                  <a:pt x="54102" y="107365"/>
                </a:lnTo>
                <a:lnTo>
                  <a:pt x="54102" y="134213"/>
                </a:lnTo>
                <a:lnTo>
                  <a:pt x="81153" y="134213"/>
                </a:lnTo>
                <a:lnTo>
                  <a:pt x="81153" y="107365"/>
                </a:lnTo>
                <a:close/>
              </a:path>
              <a:path extrusionOk="0" h="134620" w="81280">
                <a:moveTo>
                  <a:pt x="81153" y="0"/>
                </a:moveTo>
                <a:lnTo>
                  <a:pt x="27051" y="0"/>
                </a:lnTo>
                <a:lnTo>
                  <a:pt x="27051" y="26835"/>
                </a:lnTo>
                <a:lnTo>
                  <a:pt x="81153" y="26835"/>
                </a:lnTo>
                <a:lnTo>
                  <a:pt x="81153" y="0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"/>
          <p:cNvSpPr/>
          <p:nvPr/>
        </p:nvSpPr>
        <p:spPr>
          <a:xfrm>
            <a:off x="15386324" y="487736"/>
            <a:ext cx="81280" cy="27305"/>
          </a:xfrm>
          <a:custGeom>
            <a:rect b="b" l="l" r="r" t="t"/>
            <a:pathLst>
              <a:path extrusionOk="0" h="27304" w="81280">
                <a:moveTo>
                  <a:pt x="81155" y="26843"/>
                </a:moveTo>
                <a:lnTo>
                  <a:pt x="0" y="26843"/>
                </a:lnTo>
                <a:lnTo>
                  <a:pt x="0" y="0"/>
                </a:lnTo>
                <a:lnTo>
                  <a:pt x="81155" y="0"/>
                </a:lnTo>
                <a:lnTo>
                  <a:pt x="81155" y="26843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"/>
          <p:cNvSpPr/>
          <p:nvPr/>
        </p:nvSpPr>
        <p:spPr>
          <a:xfrm>
            <a:off x="15602739" y="434050"/>
            <a:ext cx="54610" cy="27305"/>
          </a:xfrm>
          <a:custGeom>
            <a:rect b="b" l="l" r="r" t="t"/>
            <a:pathLst>
              <a:path extrusionOk="0" h="27304" w="54609">
                <a:moveTo>
                  <a:pt x="54103" y="26843"/>
                </a:moveTo>
                <a:lnTo>
                  <a:pt x="0" y="26843"/>
                </a:lnTo>
                <a:lnTo>
                  <a:pt x="0" y="0"/>
                </a:lnTo>
                <a:lnTo>
                  <a:pt x="54103" y="0"/>
                </a:lnTo>
                <a:lnTo>
                  <a:pt x="54103" y="26843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"/>
          <p:cNvSpPr/>
          <p:nvPr/>
        </p:nvSpPr>
        <p:spPr>
          <a:xfrm>
            <a:off x="15819146" y="541425"/>
            <a:ext cx="81280" cy="80645"/>
          </a:xfrm>
          <a:custGeom>
            <a:rect b="b" l="l" r="r" t="t"/>
            <a:pathLst>
              <a:path extrusionOk="0" h="80645" w="81280">
                <a:moveTo>
                  <a:pt x="27051" y="0"/>
                </a:moveTo>
                <a:lnTo>
                  <a:pt x="0" y="0"/>
                </a:lnTo>
                <a:lnTo>
                  <a:pt x="0" y="26847"/>
                </a:lnTo>
                <a:lnTo>
                  <a:pt x="27051" y="26847"/>
                </a:lnTo>
                <a:lnTo>
                  <a:pt x="27051" y="0"/>
                </a:lnTo>
                <a:close/>
              </a:path>
              <a:path extrusionOk="0" h="80645" w="81280">
                <a:moveTo>
                  <a:pt x="81153" y="53695"/>
                </a:moveTo>
                <a:lnTo>
                  <a:pt x="54102" y="53695"/>
                </a:lnTo>
                <a:lnTo>
                  <a:pt x="54102" y="80530"/>
                </a:lnTo>
                <a:lnTo>
                  <a:pt x="81153" y="80530"/>
                </a:lnTo>
                <a:lnTo>
                  <a:pt x="81153" y="53695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"/>
          <p:cNvSpPr/>
          <p:nvPr/>
        </p:nvSpPr>
        <p:spPr>
          <a:xfrm>
            <a:off x="16279026" y="809865"/>
            <a:ext cx="108585" cy="53975"/>
          </a:xfrm>
          <a:custGeom>
            <a:rect b="b" l="l" r="r" t="t"/>
            <a:pathLst>
              <a:path extrusionOk="0" h="53975" w="108584">
                <a:moveTo>
                  <a:pt x="54102" y="0"/>
                </a:moveTo>
                <a:lnTo>
                  <a:pt x="0" y="0"/>
                </a:lnTo>
                <a:lnTo>
                  <a:pt x="0" y="26835"/>
                </a:lnTo>
                <a:lnTo>
                  <a:pt x="54102" y="26835"/>
                </a:lnTo>
                <a:lnTo>
                  <a:pt x="54102" y="0"/>
                </a:lnTo>
                <a:close/>
              </a:path>
              <a:path extrusionOk="0" h="53975" w="108584">
                <a:moveTo>
                  <a:pt x="108204" y="26835"/>
                </a:moveTo>
                <a:lnTo>
                  <a:pt x="54102" y="26835"/>
                </a:lnTo>
                <a:lnTo>
                  <a:pt x="54102" y="53682"/>
                </a:lnTo>
                <a:lnTo>
                  <a:pt x="108204" y="53682"/>
                </a:lnTo>
                <a:lnTo>
                  <a:pt x="108204" y="26835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"/>
          <p:cNvSpPr/>
          <p:nvPr/>
        </p:nvSpPr>
        <p:spPr>
          <a:xfrm>
            <a:off x="15900299" y="648804"/>
            <a:ext cx="162560" cy="107950"/>
          </a:xfrm>
          <a:custGeom>
            <a:rect b="b" l="l" r="r" t="t"/>
            <a:pathLst>
              <a:path extrusionOk="0" h="107950" w="162559">
                <a:moveTo>
                  <a:pt x="27051" y="80530"/>
                </a:moveTo>
                <a:lnTo>
                  <a:pt x="0" y="80530"/>
                </a:lnTo>
                <a:lnTo>
                  <a:pt x="0" y="107365"/>
                </a:lnTo>
                <a:lnTo>
                  <a:pt x="27051" y="107365"/>
                </a:lnTo>
                <a:lnTo>
                  <a:pt x="27051" y="80530"/>
                </a:lnTo>
                <a:close/>
              </a:path>
              <a:path extrusionOk="0" h="107950" w="162559">
                <a:moveTo>
                  <a:pt x="27051" y="0"/>
                </a:moveTo>
                <a:lnTo>
                  <a:pt x="0" y="0"/>
                </a:lnTo>
                <a:lnTo>
                  <a:pt x="0" y="53682"/>
                </a:lnTo>
                <a:lnTo>
                  <a:pt x="27051" y="53682"/>
                </a:lnTo>
                <a:lnTo>
                  <a:pt x="27051" y="0"/>
                </a:lnTo>
                <a:close/>
              </a:path>
              <a:path extrusionOk="0" h="107950" w="162559">
                <a:moveTo>
                  <a:pt x="108216" y="53682"/>
                </a:moveTo>
                <a:lnTo>
                  <a:pt x="27051" y="53682"/>
                </a:lnTo>
                <a:lnTo>
                  <a:pt x="27051" y="80530"/>
                </a:lnTo>
                <a:lnTo>
                  <a:pt x="108216" y="80530"/>
                </a:lnTo>
                <a:lnTo>
                  <a:pt x="108216" y="53682"/>
                </a:lnTo>
                <a:close/>
              </a:path>
              <a:path extrusionOk="0" h="107950" w="162559">
                <a:moveTo>
                  <a:pt x="162318" y="80530"/>
                </a:moveTo>
                <a:lnTo>
                  <a:pt x="135267" y="80530"/>
                </a:lnTo>
                <a:lnTo>
                  <a:pt x="135267" y="107365"/>
                </a:lnTo>
                <a:lnTo>
                  <a:pt x="162318" y="107365"/>
                </a:lnTo>
                <a:lnTo>
                  <a:pt x="162318" y="80530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"/>
          <p:cNvSpPr/>
          <p:nvPr/>
        </p:nvSpPr>
        <p:spPr>
          <a:xfrm>
            <a:off x="15710946" y="595109"/>
            <a:ext cx="27305" cy="27305"/>
          </a:xfrm>
          <a:custGeom>
            <a:rect b="b" l="l" r="r" t="t"/>
            <a:pathLst>
              <a:path extrusionOk="0" h="27304" w="27305">
                <a:moveTo>
                  <a:pt x="27051" y="26843"/>
                </a:moveTo>
                <a:lnTo>
                  <a:pt x="0" y="26843"/>
                </a:lnTo>
                <a:lnTo>
                  <a:pt x="0" y="0"/>
                </a:lnTo>
                <a:lnTo>
                  <a:pt x="27051" y="0"/>
                </a:lnTo>
                <a:lnTo>
                  <a:pt x="27051" y="26843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"/>
          <p:cNvSpPr txBox="1"/>
          <p:nvPr>
            <p:ph type="title"/>
          </p:nvPr>
        </p:nvSpPr>
        <p:spPr>
          <a:xfrm>
            <a:off x="8269940" y="2285426"/>
            <a:ext cx="9822180" cy="5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500" u="none" cap="none" strike="noStrike">
                <a:solidFill>
                  <a:srgbClr val="73A04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6" name="Google Shape;206;p1"/>
          <p:cNvSpPr txBox="1"/>
          <p:nvPr>
            <p:ph idx="1" type="body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" name="Google Shape;207;p1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8" name="Google Shape;208;p1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" name="Google Shape;209;p1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indent="0" lvl="1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indent="0" lvl="2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indent="0" lvl="3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indent="0" lvl="4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indent="0" lvl="5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indent="0" lvl="6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indent="0" lvl="7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indent="0" lvl="8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Relationship Id="rId4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"/>
          <p:cNvSpPr txBox="1"/>
          <p:nvPr>
            <p:ph type="title"/>
          </p:nvPr>
        </p:nvSpPr>
        <p:spPr>
          <a:xfrm>
            <a:off x="3260238" y="4222250"/>
            <a:ext cx="11767500" cy="24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-1016635" lvl="0" marL="1028700" marR="5080" rtl="0" algn="l">
              <a:lnSpc>
                <a:spcPct val="1163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0">
                <a:solidFill>
                  <a:srgbClr val="FFFFFF"/>
                </a:solidFill>
              </a:rPr>
              <a:t>Samba Raiz</a:t>
            </a:r>
            <a:endParaRPr baseline="-25000" sz="24000"/>
          </a:p>
        </p:txBody>
      </p:sp>
      <p:grpSp>
        <p:nvGrpSpPr>
          <p:cNvPr id="244" name="Google Shape;244;p7"/>
          <p:cNvGrpSpPr/>
          <p:nvPr/>
        </p:nvGrpSpPr>
        <p:grpSpPr>
          <a:xfrm>
            <a:off x="0" y="4731574"/>
            <a:ext cx="1555317" cy="819557"/>
            <a:chOff x="0" y="4731574"/>
            <a:chExt cx="1555317" cy="819557"/>
          </a:xfrm>
        </p:grpSpPr>
        <p:sp>
          <p:nvSpPr>
            <p:cNvPr id="245" name="Google Shape;245;p7"/>
            <p:cNvSpPr/>
            <p:nvPr/>
          </p:nvSpPr>
          <p:spPr>
            <a:xfrm>
              <a:off x="0" y="4731574"/>
              <a:ext cx="1555115" cy="819150"/>
            </a:xfrm>
            <a:custGeom>
              <a:rect b="b" l="l" r="r" t="t"/>
              <a:pathLst>
                <a:path extrusionOk="0" h="819150" w="1555115">
                  <a:moveTo>
                    <a:pt x="693000" y="111709"/>
                  </a:moveTo>
                  <a:lnTo>
                    <a:pt x="543090" y="111709"/>
                  </a:lnTo>
                  <a:lnTo>
                    <a:pt x="543090" y="74472"/>
                  </a:lnTo>
                  <a:lnTo>
                    <a:pt x="505612" y="74472"/>
                  </a:lnTo>
                  <a:lnTo>
                    <a:pt x="505612" y="37236"/>
                  </a:lnTo>
                  <a:lnTo>
                    <a:pt x="468134" y="37236"/>
                  </a:lnTo>
                  <a:lnTo>
                    <a:pt x="468134" y="0"/>
                  </a:lnTo>
                  <a:lnTo>
                    <a:pt x="318211" y="0"/>
                  </a:lnTo>
                  <a:lnTo>
                    <a:pt x="318211" y="37236"/>
                  </a:lnTo>
                  <a:lnTo>
                    <a:pt x="243255" y="37236"/>
                  </a:lnTo>
                  <a:lnTo>
                    <a:pt x="243255" y="74472"/>
                  </a:lnTo>
                  <a:lnTo>
                    <a:pt x="55854" y="74472"/>
                  </a:lnTo>
                  <a:lnTo>
                    <a:pt x="55854" y="111709"/>
                  </a:lnTo>
                  <a:lnTo>
                    <a:pt x="18376" y="111709"/>
                  </a:lnTo>
                  <a:lnTo>
                    <a:pt x="18376" y="148945"/>
                  </a:lnTo>
                  <a:lnTo>
                    <a:pt x="693000" y="148945"/>
                  </a:lnTo>
                  <a:lnTo>
                    <a:pt x="693000" y="111709"/>
                  </a:lnTo>
                  <a:close/>
                </a:path>
                <a:path extrusionOk="0" h="819150" w="1555115">
                  <a:moveTo>
                    <a:pt x="1554772" y="632917"/>
                  </a:moveTo>
                  <a:lnTo>
                    <a:pt x="1517548" y="632917"/>
                  </a:lnTo>
                  <a:lnTo>
                    <a:pt x="1517548" y="596214"/>
                  </a:lnTo>
                  <a:lnTo>
                    <a:pt x="1480070" y="596214"/>
                  </a:lnTo>
                  <a:lnTo>
                    <a:pt x="1480070" y="558241"/>
                  </a:lnTo>
                  <a:lnTo>
                    <a:pt x="1405115" y="558241"/>
                  </a:lnTo>
                  <a:lnTo>
                    <a:pt x="1405115" y="521284"/>
                  </a:lnTo>
                  <a:lnTo>
                    <a:pt x="1217714" y="521284"/>
                  </a:lnTo>
                  <a:lnTo>
                    <a:pt x="1217714" y="558241"/>
                  </a:lnTo>
                  <a:lnTo>
                    <a:pt x="1142758" y="558241"/>
                  </a:lnTo>
                  <a:lnTo>
                    <a:pt x="1142758" y="483552"/>
                  </a:lnTo>
                  <a:lnTo>
                    <a:pt x="1105281" y="483552"/>
                  </a:lnTo>
                  <a:lnTo>
                    <a:pt x="1105281" y="446849"/>
                  </a:lnTo>
                  <a:lnTo>
                    <a:pt x="1067803" y="446849"/>
                  </a:lnTo>
                  <a:lnTo>
                    <a:pt x="1067803" y="410133"/>
                  </a:lnTo>
                  <a:lnTo>
                    <a:pt x="1030312" y="410133"/>
                  </a:lnTo>
                  <a:lnTo>
                    <a:pt x="1030312" y="372160"/>
                  </a:lnTo>
                  <a:lnTo>
                    <a:pt x="842924" y="372160"/>
                  </a:lnTo>
                  <a:lnTo>
                    <a:pt x="842924" y="297472"/>
                  </a:lnTo>
                  <a:lnTo>
                    <a:pt x="805446" y="297472"/>
                  </a:lnTo>
                  <a:lnTo>
                    <a:pt x="805446" y="222796"/>
                  </a:lnTo>
                  <a:lnTo>
                    <a:pt x="767969" y="222796"/>
                  </a:lnTo>
                  <a:lnTo>
                    <a:pt x="767969" y="186080"/>
                  </a:lnTo>
                  <a:lnTo>
                    <a:pt x="730478" y="186080"/>
                  </a:lnTo>
                  <a:lnTo>
                    <a:pt x="730478" y="149377"/>
                  </a:lnTo>
                  <a:lnTo>
                    <a:pt x="505612" y="149377"/>
                  </a:lnTo>
                  <a:lnTo>
                    <a:pt x="505612" y="596214"/>
                  </a:lnTo>
                  <a:lnTo>
                    <a:pt x="505612" y="632917"/>
                  </a:lnTo>
                  <a:lnTo>
                    <a:pt x="430644" y="632917"/>
                  </a:lnTo>
                  <a:lnTo>
                    <a:pt x="430644" y="596214"/>
                  </a:lnTo>
                  <a:lnTo>
                    <a:pt x="505612" y="596214"/>
                  </a:lnTo>
                  <a:lnTo>
                    <a:pt x="505612" y="149377"/>
                  </a:lnTo>
                  <a:lnTo>
                    <a:pt x="0" y="149377"/>
                  </a:lnTo>
                  <a:lnTo>
                    <a:pt x="0" y="186080"/>
                  </a:lnTo>
                  <a:lnTo>
                    <a:pt x="0" y="222796"/>
                  </a:lnTo>
                  <a:lnTo>
                    <a:pt x="0" y="297472"/>
                  </a:lnTo>
                  <a:lnTo>
                    <a:pt x="55854" y="297472"/>
                  </a:lnTo>
                  <a:lnTo>
                    <a:pt x="55854" y="372160"/>
                  </a:lnTo>
                  <a:lnTo>
                    <a:pt x="55854" y="410133"/>
                  </a:lnTo>
                  <a:lnTo>
                    <a:pt x="0" y="410133"/>
                  </a:lnTo>
                  <a:lnTo>
                    <a:pt x="0" y="446849"/>
                  </a:lnTo>
                  <a:lnTo>
                    <a:pt x="0" y="818997"/>
                  </a:lnTo>
                  <a:lnTo>
                    <a:pt x="1480070" y="818997"/>
                  </a:lnTo>
                  <a:lnTo>
                    <a:pt x="1480070" y="782294"/>
                  </a:lnTo>
                  <a:lnTo>
                    <a:pt x="1517548" y="782294"/>
                  </a:lnTo>
                  <a:lnTo>
                    <a:pt x="1517548" y="707605"/>
                  </a:lnTo>
                  <a:lnTo>
                    <a:pt x="1554772" y="707605"/>
                  </a:lnTo>
                  <a:lnTo>
                    <a:pt x="1554772" y="632917"/>
                  </a:lnTo>
                  <a:close/>
                </a:path>
              </a:pathLst>
            </a:custGeom>
            <a:solidFill>
              <a:srgbClr val="FF99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7"/>
            <p:cNvSpPr/>
            <p:nvPr/>
          </p:nvSpPr>
          <p:spPr>
            <a:xfrm>
              <a:off x="0" y="4768811"/>
              <a:ext cx="1517650" cy="782320"/>
            </a:xfrm>
            <a:custGeom>
              <a:rect b="b" l="l" r="r" t="t"/>
              <a:pathLst>
                <a:path extrusionOk="0" h="782320" w="1517650">
                  <a:moveTo>
                    <a:pt x="243255" y="37452"/>
                  </a:moveTo>
                  <a:lnTo>
                    <a:pt x="205778" y="37452"/>
                  </a:lnTo>
                  <a:lnTo>
                    <a:pt x="205778" y="112141"/>
                  </a:lnTo>
                  <a:lnTo>
                    <a:pt x="168300" y="112141"/>
                  </a:lnTo>
                  <a:lnTo>
                    <a:pt x="168300" y="148844"/>
                  </a:lnTo>
                  <a:lnTo>
                    <a:pt x="168300" y="223532"/>
                  </a:lnTo>
                  <a:lnTo>
                    <a:pt x="205778" y="223532"/>
                  </a:lnTo>
                  <a:lnTo>
                    <a:pt x="205778" y="297878"/>
                  </a:lnTo>
                  <a:lnTo>
                    <a:pt x="243255" y="297878"/>
                  </a:lnTo>
                  <a:lnTo>
                    <a:pt x="243255" y="223405"/>
                  </a:lnTo>
                  <a:lnTo>
                    <a:pt x="205778" y="223405"/>
                  </a:lnTo>
                  <a:lnTo>
                    <a:pt x="205778" y="148844"/>
                  </a:lnTo>
                  <a:lnTo>
                    <a:pt x="243255" y="148844"/>
                  </a:lnTo>
                  <a:lnTo>
                    <a:pt x="243255" y="112141"/>
                  </a:lnTo>
                  <a:lnTo>
                    <a:pt x="243255" y="37452"/>
                  </a:lnTo>
                  <a:close/>
                </a:path>
                <a:path extrusionOk="0" h="782320" w="1517650">
                  <a:moveTo>
                    <a:pt x="318211" y="0"/>
                  </a:moveTo>
                  <a:lnTo>
                    <a:pt x="243255" y="0"/>
                  </a:lnTo>
                  <a:lnTo>
                    <a:pt x="243255" y="37236"/>
                  </a:lnTo>
                  <a:lnTo>
                    <a:pt x="318211" y="37236"/>
                  </a:lnTo>
                  <a:lnTo>
                    <a:pt x="318211" y="0"/>
                  </a:lnTo>
                  <a:close/>
                </a:path>
                <a:path extrusionOk="0" h="782320" w="1517650">
                  <a:moveTo>
                    <a:pt x="468134" y="148932"/>
                  </a:moveTo>
                  <a:lnTo>
                    <a:pt x="430644" y="148932"/>
                  </a:lnTo>
                  <a:lnTo>
                    <a:pt x="430644" y="260642"/>
                  </a:lnTo>
                  <a:lnTo>
                    <a:pt x="468134" y="260642"/>
                  </a:lnTo>
                  <a:lnTo>
                    <a:pt x="468134" y="148932"/>
                  </a:lnTo>
                  <a:close/>
                </a:path>
                <a:path extrusionOk="0" h="782320" w="1517650">
                  <a:moveTo>
                    <a:pt x="505612" y="260642"/>
                  </a:moveTo>
                  <a:lnTo>
                    <a:pt x="468134" y="260642"/>
                  </a:lnTo>
                  <a:lnTo>
                    <a:pt x="468134" y="335114"/>
                  </a:lnTo>
                  <a:lnTo>
                    <a:pt x="505612" y="335114"/>
                  </a:lnTo>
                  <a:lnTo>
                    <a:pt x="505612" y="260642"/>
                  </a:lnTo>
                  <a:close/>
                </a:path>
                <a:path extrusionOk="0" h="782320" w="1517650">
                  <a:moveTo>
                    <a:pt x="505612" y="111709"/>
                  </a:moveTo>
                  <a:lnTo>
                    <a:pt x="468134" y="111709"/>
                  </a:lnTo>
                  <a:lnTo>
                    <a:pt x="468134" y="148932"/>
                  </a:lnTo>
                  <a:lnTo>
                    <a:pt x="505612" y="148932"/>
                  </a:lnTo>
                  <a:lnTo>
                    <a:pt x="505612" y="111709"/>
                  </a:lnTo>
                  <a:close/>
                </a:path>
                <a:path extrusionOk="0" h="782320" w="1517650">
                  <a:moveTo>
                    <a:pt x="543090" y="335114"/>
                  </a:moveTo>
                  <a:lnTo>
                    <a:pt x="505612" y="335114"/>
                  </a:lnTo>
                  <a:lnTo>
                    <a:pt x="505612" y="372338"/>
                  </a:lnTo>
                  <a:lnTo>
                    <a:pt x="543090" y="372338"/>
                  </a:lnTo>
                  <a:lnTo>
                    <a:pt x="543090" y="335114"/>
                  </a:lnTo>
                  <a:close/>
                </a:path>
                <a:path extrusionOk="0" h="782320" w="1517650">
                  <a:moveTo>
                    <a:pt x="580567" y="74472"/>
                  </a:moveTo>
                  <a:lnTo>
                    <a:pt x="505612" y="74472"/>
                  </a:lnTo>
                  <a:lnTo>
                    <a:pt x="505612" y="111709"/>
                  </a:lnTo>
                  <a:lnTo>
                    <a:pt x="580567" y="111709"/>
                  </a:lnTo>
                  <a:lnTo>
                    <a:pt x="580567" y="74472"/>
                  </a:lnTo>
                  <a:close/>
                </a:path>
                <a:path extrusionOk="0" h="782320" w="1517650">
                  <a:moveTo>
                    <a:pt x="618045" y="372338"/>
                  </a:moveTo>
                  <a:lnTo>
                    <a:pt x="543090" y="372338"/>
                  </a:lnTo>
                  <a:lnTo>
                    <a:pt x="543090" y="409575"/>
                  </a:lnTo>
                  <a:lnTo>
                    <a:pt x="618045" y="409575"/>
                  </a:lnTo>
                  <a:lnTo>
                    <a:pt x="618045" y="372338"/>
                  </a:lnTo>
                  <a:close/>
                </a:path>
                <a:path extrusionOk="0" h="782320" w="1517650">
                  <a:moveTo>
                    <a:pt x="655523" y="521284"/>
                  </a:moveTo>
                  <a:lnTo>
                    <a:pt x="543090" y="521284"/>
                  </a:lnTo>
                  <a:lnTo>
                    <a:pt x="543090" y="484047"/>
                  </a:lnTo>
                  <a:lnTo>
                    <a:pt x="505612" y="484047"/>
                  </a:lnTo>
                  <a:lnTo>
                    <a:pt x="505612" y="446811"/>
                  </a:lnTo>
                  <a:lnTo>
                    <a:pt x="543090" y="446811"/>
                  </a:lnTo>
                  <a:lnTo>
                    <a:pt x="543090" y="409575"/>
                  </a:lnTo>
                  <a:lnTo>
                    <a:pt x="393166" y="409575"/>
                  </a:lnTo>
                  <a:lnTo>
                    <a:pt x="393166" y="372897"/>
                  </a:lnTo>
                  <a:lnTo>
                    <a:pt x="355688" y="372897"/>
                  </a:lnTo>
                  <a:lnTo>
                    <a:pt x="355688" y="334924"/>
                  </a:lnTo>
                  <a:lnTo>
                    <a:pt x="318211" y="334924"/>
                  </a:lnTo>
                  <a:lnTo>
                    <a:pt x="318211" y="298208"/>
                  </a:lnTo>
                  <a:lnTo>
                    <a:pt x="243255" y="298208"/>
                  </a:lnTo>
                  <a:lnTo>
                    <a:pt x="243255" y="334924"/>
                  </a:lnTo>
                  <a:lnTo>
                    <a:pt x="280733" y="334924"/>
                  </a:lnTo>
                  <a:lnTo>
                    <a:pt x="280733" y="372897"/>
                  </a:lnTo>
                  <a:lnTo>
                    <a:pt x="318211" y="372897"/>
                  </a:lnTo>
                  <a:lnTo>
                    <a:pt x="318211" y="409613"/>
                  </a:lnTo>
                  <a:lnTo>
                    <a:pt x="393166" y="409613"/>
                  </a:lnTo>
                  <a:lnTo>
                    <a:pt x="393166" y="446811"/>
                  </a:lnTo>
                  <a:lnTo>
                    <a:pt x="430644" y="446811"/>
                  </a:lnTo>
                  <a:lnTo>
                    <a:pt x="430644" y="484047"/>
                  </a:lnTo>
                  <a:lnTo>
                    <a:pt x="468134" y="484047"/>
                  </a:lnTo>
                  <a:lnTo>
                    <a:pt x="468134" y="521284"/>
                  </a:lnTo>
                  <a:lnTo>
                    <a:pt x="393166" y="521284"/>
                  </a:lnTo>
                  <a:lnTo>
                    <a:pt x="393166" y="558520"/>
                  </a:lnTo>
                  <a:lnTo>
                    <a:pt x="655523" y="558520"/>
                  </a:lnTo>
                  <a:lnTo>
                    <a:pt x="655523" y="521284"/>
                  </a:lnTo>
                  <a:close/>
                </a:path>
                <a:path extrusionOk="0" h="782320" w="1517650">
                  <a:moveTo>
                    <a:pt x="693000" y="409575"/>
                  </a:moveTo>
                  <a:lnTo>
                    <a:pt x="618045" y="409575"/>
                  </a:lnTo>
                  <a:lnTo>
                    <a:pt x="618045" y="446811"/>
                  </a:lnTo>
                  <a:lnTo>
                    <a:pt x="693000" y="446811"/>
                  </a:lnTo>
                  <a:lnTo>
                    <a:pt x="693000" y="409575"/>
                  </a:lnTo>
                  <a:close/>
                </a:path>
                <a:path extrusionOk="0" h="782320" w="1517650">
                  <a:moveTo>
                    <a:pt x="767969" y="372338"/>
                  </a:moveTo>
                  <a:lnTo>
                    <a:pt x="693000" y="372338"/>
                  </a:lnTo>
                  <a:lnTo>
                    <a:pt x="693000" y="409575"/>
                  </a:lnTo>
                  <a:lnTo>
                    <a:pt x="767969" y="409575"/>
                  </a:lnTo>
                  <a:lnTo>
                    <a:pt x="767969" y="372338"/>
                  </a:lnTo>
                  <a:close/>
                </a:path>
                <a:path extrusionOk="0" h="782320" w="1517650">
                  <a:moveTo>
                    <a:pt x="1517548" y="670217"/>
                  </a:moveTo>
                  <a:lnTo>
                    <a:pt x="1442593" y="670217"/>
                  </a:lnTo>
                  <a:lnTo>
                    <a:pt x="1442593" y="707072"/>
                  </a:lnTo>
                  <a:lnTo>
                    <a:pt x="1367624" y="707072"/>
                  </a:lnTo>
                  <a:lnTo>
                    <a:pt x="1367624" y="670369"/>
                  </a:lnTo>
                  <a:lnTo>
                    <a:pt x="1292669" y="670369"/>
                  </a:lnTo>
                  <a:lnTo>
                    <a:pt x="1292669" y="632396"/>
                  </a:lnTo>
                  <a:lnTo>
                    <a:pt x="1217714" y="632396"/>
                  </a:lnTo>
                  <a:lnTo>
                    <a:pt x="1217714" y="595680"/>
                  </a:lnTo>
                  <a:lnTo>
                    <a:pt x="1180236" y="595680"/>
                  </a:lnTo>
                  <a:lnTo>
                    <a:pt x="1180236" y="558977"/>
                  </a:lnTo>
                  <a:lnTo>
                    <a:pt x="1180236" y="521004"/>
                  </a:lnTo>
                  <a:lnTo>
                    <a:pt x="1105281" y="521004"/>
                  </a:lnTo>
                  <a:lnTo>
                    <a:pt x="1105281" y="558977"/>
                  </a:lnTo>
                  <a:lnTo>
                    <a:pt x="955357" y="558977"/>
                  </a:lnTo>
                  <a:lnTo>
                    <a:pt x="955357" y="595680"/>
                  </a:lnTo>
                  <a:lnTo>
                    <a:pt x="767969" y="595680"/>
                  </a:lnTo>
                  <a:lnTo>
                    <a:pt x="767969" y="558977"/>
                  </a:lnTo>
                  <a:lnTo>
                    <a:pt x="505612" y="558977"/>
                  </a:lnTo>
                  <a:lnTo>
                    <a:pt x="505612" y="595680"/>
                  </a:lnTo>
                  <a:lnTo>
                    <a:pt x="505612" y="632396"/>
                  </a:lnTo>
                  <a:lnTo>
                    <a:pt x="430644" y="632396"/>
                  </a:lnTo>
                  <a:lnTo>
                    <a:pt x="430644" y="595680"/>
                  </a:lnTo>
                  <a:lnTo>
                    <a:pt x="430644" y="558977"/>
                  </a:lnTo>
                  <a:lnTo>
                    <a:pt x="130822" y="558977"/>
                  </a:lnTo>
                  <a:lnTo>
                    <a:pt x="130822" y="521004"/>
                  </a:lnTo>
                  <a:lnTo>
                    <a:pt x="55854" y="521004"/>
                  </a:lnTo>
                  <a:lnTo>
                    <a:pt x="55854" y="484289"/>
                  </a:lnTo>
                  <a:lnTo>
                    <a:pt x="0" y="484289"/>
                  </a:lnTo>
                  <a:lnTo>
                    <a:pt x="0" y="521004"/>
                  </a:lnTo>
                  <a:lnTo>
                    <a:pt x="0" y="558977"/>
                  </a:lnTo>
                  <a:lnTo>
                    <a:pt x="0" y="781761"/>
                  </a:lnTo>
                  <a:lnTo>
                    <a:pt x="1480070" y="781761"/>
                  </a:lnTo>
                  <a:lnTo>
                    <a:pt x="1480070" y="745058"/>
                  </a:lnTo>
                  <a:lnTo>
                    <a:pt x="1517548" y="745058"/>
                  </a:lnTo>
                  <a:lnTo>
                    <a:pt x="1517548" y="707453"/>
                  </a:lnTo>
                  <a:lnTo>
                    <a:pt x="1517548" y="707072"/>
                  </a:lnTo>
                  <a:lnTo>
                    <a:pt x="1517548" y="670217"/>
                  </a:lnTo>
                  <a:close/>
                </a:path>
              </a:pathLst>
            </a:custGeom>
            <a:solidFill>
              <a:srgbClr val="5461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7"/>
            <p:cNvSpPr/>
            <p:nvPr/>
          </p:nvSpPr>
          <p:spPr>
            <a:xfrm>
              <a:off x="0" y="5178386"/>
              <a:ext cx="730885" cy="260985"/>
            </a:xfrm>
            <a:custGeom>
              <a:rect b="b" l="l" r="r" t="t"/>
              <a:pathLst>
                <a:path extrusionOk="0" h="260985" w="730885">
                  <a:moveTo>
                    <a:pt x="55854" y="37236"/>
                  </a:moveTo>
                  <a:lnTo>
                    <a:pt x="18376" y="37236"/>
                  </a:lnTo>
                  <a:lnTo>
                    <a:pt x="18376" y="0"/>
                  </a:lnTo>
                  <a:lnTo>
                    <a:pt x="0" y="0"/>
                  </a:lnTo>
                  <a:lnTo>
                    <a:pt x="0" y="74472"/>
                  </a:lnTo>
                  <a:lnTo>
                    <a:pt x="55854" y="74472"/>
                  </a:lnTo>
                  <a:lnTo>
                    <a:pt x="55854" y="37236"/>
                  </a:lnTo>
                  <a:close/>
                </a:path>
                <a:path extrusionOk="0" h="260985" w="730885">
                  <a:moveTo>
                    <a:pt x="243255" y="222821"/>
                  </a:moveTo>
                  <a:lnTo>
                    <a:pt x="93332" y="222821"/>
                  </a:lnTo>
                  <a:lnTo>
                    <a:pt x="93332" y="186105"/>
                  </a:lnTo>
                  <a:lnTo>
                    <a:pt x="55854" y="186105"/>
                  </a:lnTo>
                  <a:lnTo>
                    <a:pt x="55854" y="222821"/>
                  </a:lnTo>
                  <a:lnTo>
                    <a:pt x="55854" y="260794"/>
                  </a:lnTo>
                  <a:lnTo>
                    <a:pt x="243255" y="260794"/>
                  </a:lnTo>
                  <a:lnTo>
                    <a:pt x="243255" y="222821"/>
                  </a:lnTo>
                  <a:close/>
                </a:path>
                <a:path extrusionOk="0" h="260985" w="730885">
                  <a:moveTo>
                    <a:pt x="318211" y="223405"/>
                  </a:moveTo>
                  <a:lnTo>
                    <a:pt x="280733" y="223405"/>
                  </a:lnTo>
                  <a:lnTo>
                    <a:pt x="280733" y="260642"/>
                  </a:lnTo>
                  <a:lnTo>
                    <a:pt x="318211" y="260642"/>
                  </a:lnTo>
                  <a:lnTo>
                    <a:pt x="318211" y="223405"/>
                  </a:lnTo>
                  <a:close/>
                </a:path>
                <a:path extrusionOk="0" h="260985" w="730885">
                  <a:moveTo>
                    <a:pt x="468134" y="74472"/>
                  </a:moveTo>
                  <a:lnTo>
                    <a:pt x="393166" y="74472"/>
                  </a:lnTo>
                  <a:lnTo>
                    <a:pt x="393166" y="111429"/>
                  </a:lnTo>
                  <a:lnTo>
                    <a:pt x="130822" y="111429"/>
                  </a:lnTo>
                  <a:lnTo>
                    <a:pt x="130822" y="74714"/>
                  </a:lnTo>
                  <a:lnTo>
                    <a:pt x="55854" y="74714"/>
                  </a:lnTo>
                  <a:lnTo>
                    <a:pt x="55854" y="111429"/>
                  </a:lnTo>
                  <a:lnTo>
                    <a:pt x="55854" y="149402"/>
                  </a:lnTo>
                  <a:lnTo>
                    <a:pt x="130822" y="149402"/>
                  </a:lnTo>
                  <a:lnTo>
                    <a:pt x="130822" y="186105"/>
                  </a:lnTo>
                  <a:lnTo>
                    <a:pt x="393166" y="186105"/>
                  </a:lnTo>
                  <a:lnTo>
                    <a:pt x="393166" y="149402"/>
                  </a:lnTo>
                  <a:lnTo>
                    <a:pt x="393166" y="111709"/>
                  </a:lnTo>
                  <a:lnTo>
                    <a:pt x="468134" y="111709"/>
                  </a:lnTo>
                  <a:lnTo>
                    <a:pt x="468134" y="74472"/>
                  </a:lnTo>
                  <a:close/>
                </a:path>
                <a:path extrusionOk="0" h="260985" w="730885">
                  <a:moveTo>
                    <a:pt x="505612" y="148932"/>
                  </a:moveTo>
                  <a:lnTo>
                    <a:pt x="430644" y="148932"/>
                  </a:lnTo>
                  <a:lnTo>
                    <a:pt x="430644" y="223405"/>
                  </a:lnTo>
                  <a:lnTo>
                    <a:pt x="505612" y="223405"/>
                  </a:lnTo>
                  <a:lnTo>
                    <a:pt x="505612" y="148932"/>
                  </a:lnTo>
                  <a:close/>
                </a:path>
                <a:path extrusionOk="0" h="260985" w="730885">
                  <a:moveTo>
                    <a:pt x="730478" y="186169"/>
                  </a:moveTo>
                  <a:lnTo>
                    <a:pt x="655523" y="186169"/>
                  </a:lnTo>
                  <a:lnTo>
                    <a:pt x="655523" y="223405"/>
                  </a:lnTo>
                  <a:lnTo>
                    <a:pt x="730478" y="223405"/>
                  </a:lnTo>
                  <a:lnTo>
                    <a:pt x="730478" y="186169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48" name="Google Shape;248;p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81" y="4917744"/>
              <a:ext cx="449750" cy="3720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9" name="Google Shape;249;p7"/>
            <p:cNvSpPr/>
            <p:nvPr/>
          </p:nvSpPr>
          <p:spPr>
            <a:xfrm>
              <a:off x="655523" y="5215127"/>
              <a:ext cx="899794" cy="261620"/>
            </a:xfrm>
            <a:custGeom>
              <a:rect b="b" l="l" r="r" t="t"/>
              <a:pathLst>
                <a:path extrusionOk="0" h="261620" w="899794">
                  <a:moveTo>
                    <a:pt x="487235" y="0"/>
                  </a:moveTo>
                  <a:lnTo>
                    <a:pt x="449757" y="0"/>
                  </a:lnTo>
                  <a:lnTo>
                    <a:pt x="449757" y="37973"/>
                  </a:lnTo>
                  <a:lnTo>
                    <a:pt x="299834" y="37973"/>
                  </a:lnTo>
                  <a:lnTo>
                    <a:pt x="299834" y="74688"/>
                  </a:lnTo>
                  <a:lnTo>
                    <a:pt x="0" y="74688"/>
                  </a:lnTo>
                  <a:lnTo>
                    <a:pt x="0" y="112661"/>
                  </a:lnTo>
                  <a:lnTo>
                    <a:pt x="112445" y="112661"/>
                  </a:lnTo>
                  <a:lnTo>
                    <a:pt x="112445" y="149364"/>
                  </a:lnTo>
                  <a:lnTo>
                    <a:pt x="299834" y="149364"/>
                  </a:lnTo>
                  <a:lnTo>
                    <a:pt x="299834" y="112661"/>
                  </a:lnTo>
                  <a:lnTo>
                    <a:pt x="449757" y="112661"/>
                  </a:lnTo>
                  <a:lnTo>
                    <a:pt x="449757" y="74688"/>
                  </a:lnTo>
                  <a:lnTo>
                    <a:pt x="487235" y="74688"/>
                  </a:lnTo>
                  <a:lnTo>
                    <a:pt x="487235" y="37973"/>
                  </a:lnTo>
                  <a:lnTo>
                    <a:pt x="487235" y="0"/>
                  </a:lnTo>
                  <a:close/>
                </a:path>
                <a:path extrusionOk="0" h="261620" w="899794">
                  <a:moveTo>
                    <a:pt x="599668" y="224053"/>
                  </a:moveTo>
                  <a:lnTo>
                    <a:pt x="524713" y="224053"/>
                  </a:lnTo>
                  <a:lnTo>
                    <a:pt x="524713" y="186080"/>
                  </a:lnTo>
                  <a:lnTo>
                    <a:pt x="449757" y="186080"/>
                  </a:lnTo>
                  <a:lnTo>
                    <a:pt x="449757" y="149428"/>
                  </a:lnTo>
                  <a:lnTo>
                    <a:pt x="337312" y="149428"/>
                  </a:lnTo>
                  <a:lnTo>
                    <a:pt x="337312" y="186664"/>
                  </a:lnTo>
                  <a:lnTo>
                    <a:pt x="449757" y="186664"/>
                  </a:lnTo>
                  <a:lnTo>
                    <a:pt x="449757" y="224053"/>
                  </a:lnTo>
                  <a:lnTo>
                    <a:pt x="487235" y="224053"/>
                  </a:lnTo>
                  <a:lnTo>
                    <a:pt x="487235" y="260756"/>
                  </a:lnTo>
                  <a:lnTo>
                    <a:pt x="599668" y="260756"/>
                  </a:lnTo>
                  <a:lnTo>
                    <a:pt x="599668" y="224053"/>
                  </a:lnTo>
                  <a:close/>
                </a:path>
                <a:path extrusionOk="0" h="261620" w="899794">
                  <a:moveTo>
                    <a:pt x="637146" y="112661"/>
                  </a:moveTo>
                  <a:lnTo>
                    <a:pt x="562190" y="112661"/>
                  </a:lnTo>
                  <a:lnTo>
                    <a:pt x="562190" y="74688"/>
                  </a:lnTo>
                  <a:lnTo>
                    <a:pt x="524713" y="74688"/>
                  </a:lnTo>
                  <a:lnTo>
                    <a:pt x="524713" y="112661"/>
                  </a:lnTo>
                  <a:lnTo>
                    <a:pt x="524713" y="149364"/>
                  </a:lnTo>
                  <a:lnTo>
                    <a:pt x="562190" y="149364"/>
                  </a:lnTo>
                  <a:lnTo>
                    <a:pt x="562190" y="186080"/>
                  </a:lnTo>
                  <a:lnTo>
                    <a:pt x="637146" y="186080"/>
                  </a:lnTo>
                  <a:lnTo>
                    <a:pt x="637146" y="149364"/>
                  </a:lnTo>
                  <a:lnTo>
                    <a:pt x="637146" y="112661"/>
                  </a:lnTo>
                  <a:close/>
                </a:path>
                <a:path extrusionOk="0" h="261620" w="899794">
                  <a:moveTo>
                    <a:pt x="712101" y="186664"/>
                  </a:moveTo>
                  <a:lnTo>
                    <a:pt x="637146" y="186664"/>
                  </a:lnTo>
                  <a:lnTo>
                    <a:pt x="637146" y="223901"/>
                  </a:lnTo>
                  <a:lnTo>
                    <a:pt x="712101" y="223901"/>
                  </a:lnTo>
                  <a:lnTo>
                    <a:pt x="712101" y="186664"/>
                  </a:lnTo>
                  <a:close/>
                </a:path>
                <a:path extrusionOk="0" h="261620" w="899794">
                  <a:moveTo>
                    <a:pt x="787069" y="223901"/>
                  </a:moveTo>
                  <a:lnTo>
                    <a:pt x="712101" y="223901"/>
                  </a:lnTo>
                  <a:lnTo>
                    <a:pt x="712101" y="261137"/>
                  </a:lnTo>
                  <a:lnTo>
                    <a:pt x="787069" y="261137"/>
                  </a:lnTo>
                  <a:lnTo>
                    <a:pt x="787069" y="223901"/>
                  </a:lnTo>
                  <a:close/>
                </a:path>
                <a:path extrusionOk="0" h="261620" w="899794">
                  <a:moveTo>
                    <a:pt x="899502" y="186664"/>
                  </a:moveTo>
                  <a:lnTo>
                    <a:pt x="787069" y="186664"/>
                  </a:lnTo>
                  <a:lnTo>
                    <a:pt x="787069" y="223901"/>
                  </a:lnTo>
                  <a:lnTo>
                    <a:pt x="899502" y="223901"/>
                  </a:lnTo>
                  <a:lnTo>
                    <a:pt x="899502" y="186664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7"/>
            <p:cNvSpPr/>
            <p:nvPr/>
          </p:nvSpPr>
          <p:spPr>
            <a:xfrm>
              <a:off x="0" y="4731574"/>
              <a:ext cx="1555115" cy="708025"/>
            </a:xfrm>
            <a:custGeom>
              <a:rect b="b" l="l" r="r" t="t"/>
              <a:pathLst>
                <a:path extrusionOk="0" h="708025" w="1555115">
                  <a:moveTo>
                    <a:pt x="18376" y="148945"/>
                  </a:moveTo>
                  <a:lnTo>
                    <a:pt x="0" y="148945"/>
                  </a:lnTo>
                  <a:lnTo>
                    <a:pt x="0" y="223405"/>
                  </a:lnTo>
                  <a:lnTo>
                    <a:pt x="18376" y="223405"/>
                  </a:lnTo>
                  <a:lnTo>
                    <a:pt x="18376" y="148945"/>
                  </a:lnTo>
                  <a:close/>
                </a:path>
                <a:path extrusionOk="0" h="708025" w="1555115">
                  <a:moveTo>
                    <a:pt x="93332" y="410133"/>
                  </a:moveTo>
                  <a:lnTo>
                    <a:pt x="55854" y="410133"/>
                  </a:lnTo>
                  <a:lnTo>
                    <a:pt x="55854" y="260769"/>
                  </a:lnTo>
                  <a:lnTo>
                    <a:pt x="0" y="260769"/>
                  </a:lnTo>
                  <a:lnTo>
                    <a:pt x="0" y="410133"/>
                  </a:lnTo>
                  <a:lnTo>
                    <a:pt x="0" y="446849"/>
                  </a:lnTo>
                  <a:lnTo>
                    <a:pt x="18376" y="446849"/>
                  </a:lnTo>
                  <a:lnTo>
                    <a:pt x="18376" y="483552"/>
                  </a:lnTo>
                  <a:lnTo>
                    <a:pt x="93332" y="483552"/>
                  </a:lnTo>
                  <a:lnTo>
                    <a:pt x="93332" y="446849"/>
                  </a:lnTo>
                  <a:lnTo>
                    <a:pt x="93332" y="410133"/>
                  </a:lnTo>
                  <a:close/>
                </a:path>
                <a:path extrusionOk="0" h="708025" w="1555115">
                  <a:moveTo>
                    <a:pt x="93332" y="186169"/>
                  </a:moveTo>
                  <a:lnTo>
                    <a:pt x="55854" y="186169"/>
                  </a:lnTo>
                  <a:lnTo>
                    <a:pt x="55854" y="260642"/>
                  </a:lnTo>
                  <a:lnTo>
                    <a:pt x="93332" y="260642"/>
                  </a:lnTo>
                  <a:lnTo>
                    <a:pt x="93332" y="223405"/>
                  </a:lnTo>
                  <a:lnTo>
                    <a:pt x="93332" y="186169"/>
                  </a:lnTo>
                  <a:close/>
                </a:path>
                <a:path extrusionOk="0" h="708025" w="1555115">
                  <a:moveTo>
                    <a:pt x="130822" y="484047"/>
                  </a:moveTo>
                  <a:lnTo>
                    <a:pt x="55854" y="484047"/>
                  </a:lnTo>
                  <a:lnTo>
                    <a:pt x="55854" y="521284"/>
                  </a:lnTo>
                  <a:lnTo>
                    <a:pt x="130822" y="521284"/>
                  </a:lnTo>
                  <a:lnTo>
                    <a:pt x="130822" y="484047"/>
                  </a:lnTo>
                  <a:close/>
                </a:path>
                <a:path extrusionOk="0" h="708025" w="1555115">
                  <a:moveTo>
                    <a:pt x="130822" y="148945"/>
                  </a:moveTo>
                  <a:lnTo>
                    <a:pt x="93332" y="148945"/>
                  </a:lnTo>
                  <a:lnTo>
                    <a:pt x="93332" y="186169"/>
                  </a:lnTo>
                  <a:lnTo>
                    <a:pt x="130822" y="186169"/>
                  </a:lnTo>
                  <a:lnTo>
                    <a:pt x="130822" y="148945"/>
                  </a:lnTo>
                  <a:close/>
                </a:path>
                <a:path extrusionOk="0" h="708025" w="1555115">
                  <a:moveTo>
                    <a:pt x="280733" y="372351"/>
                  </a:moveTo>
                  <a:lnTo>
                    <a:pt x="243255" y="372351"/>
                  </a:lnTo>
                  <a:lnTo>
                    <a:pt x="243255" y="409575"/>
                  </a:lnTo>
                  <a:lnTo>
                    <a:pt x="280733" y="409575"/>
                  </a:lnTo>
                  <a:lnTo>
                    <a:pt x="280733" y="372351"/>
                  </a:lnTo>
                  <a:close/>
                </a:path>
                <a:path extrusionOk="0" h="708025" w="1555115">
                  <a:moveTo>
                    <a:pt x="318211" y="409575"/>
                  </a:moveTo>
                  <a:lnTo>
                    <a:pt x="280733" y="409575"/>
                  </a:lnTo>
                  <a:lnTo>
                    <a:pt x="280733" y="446811"/>
                  </a:lnTo>
                  <a:lnTo>
                    <a:pt x="318211" y="446811"/>
                  </a:lnTo>
                  <a:lnTo>
                    <a:pt x="318211" y="409575"/>
                  </a:lnTo>
                  <a:close/>
                </a:path>
                <a:path extrusionOk="0" h="708025" w="1555115">
                  <a:moveTo>
                    <a:pt x="318211" y="74688"/>
                  </a:moveTo>
                  <a:lnTo>
                    <a:pt x="243255" y="74688"/>
                  </a:lnTo>
                  <a:lnTo>
                    <a:pt x="243255" y="111404"/>
                  </a:lnTo>
                  <a:lnTo>
                    <a:pt x="243255" y="222796"/>
                  </a:lnTo>
                  <a:lnTo>
                    <a:pt x="243255" y="260769"/>
                  </a:lnTo>
                  <a:lnTo>
                    <a:pt x="280733" y="260769"/>
                  </a:lnTo>
                  <a:lnTo>
                    <a:pt x="280733" y="297472"/>
                  </a:lnTo>
                  <a:lnTo>
                    <a:pt x="318211" y="297472"/>
                  </a:lnTo>
                  <a:lnTo>
                    <a:pt x="318211" y="260769"/>
                  </a:lnTo>
                  <a:lnTo>
                    <a:pt x="318211" y="222796"/>
                  </a:lnTo>
                  <a:lnTo>
                    <a:pt x="280733" y="222796"/>
                  </a:lnTo>
                  <a:lnTo>
                    <a:pt x="280733" y="111404"/>
                  </a:lnTo>
                  <a:lnTo>
                    <a:pt x="318211" y="111404"/>
                  </a:lnTo>
                  <a:lnTo>
                    <a:pt x="318211" y="74688"/>
                  </a:lnTo>
                  <a:close/>
                </a:path>
                <a:path extrusionOk="0" h="708025" w="1555115">
                  <a:moveTo>
                    <a:pt x="355688" y="297878"/>
                  </a:moveTo>
                  <a:lnTo>
                    <a:pt x="318211" y="297878"/>
                  </a:lnTo>
                  <a:lnTo>
                    <a:pt x="318211" y="335114"/>
                  </a:lnTo>
                  <a:lnTo>
                    <a:pt x="355688" y="335114"/>
                  </a:lnTo>
                  <a:lnTo>
                    <a:pt x="355688" y="297878"/>
                  </a:lnTo>
                  <a:close/>
                </a:path>
                <a:path extrusionOk="0" h="708025" w="1555115">
                  <a:moveTo>
                    <a:pt x="355688" y="148945"/>
                  </a:moveTo>
                  <a:lnTo>
                    <a:pt x="318211" y="148945"/>
                  </a:lnTo>
                  <a:lnTo>
                    <a:pt x="318211" y="186169"/>
                  </a:lnTo>
                  <a:lnTo>
                    <a:pt x="355688" y="186169"/>
                  </a:lnTo>
                  <a:lnTo>
                    <a:pt x="355688" y="148945"/>
                  </a:lnTo>
                  <a:close/>
                </a:path>
                <a:path extrusionOk="0" h="708025" w="1555115">
                  <a:moveTo>
                    <a:pt x="393166" y="521284"/>
                  </a:moveTo>
                  <a:lnTo>
                    <a:pt x="130822" y="521284"/>
                  </a:lnTo>
                  <a:lnTo>
                    <a:pt x="130822" y="558520"/>
                  </a:lnTo>
                  <a:lnTo>
                    <a:pt x="393166" y="558520"/>
                  </a:lnTo>
                  <a:lnTo>
                    <a:pt x="393166" y="521284"/>
                  </a:lnTo>
                  <a:close/>
                </a:path>
                <a:path extrusionOk="0" h="708025" w="1555115">
                  <a:moveTo>
                    <a:pt x="393166" y="446811"/>
                  </a:moveTo>
                  <a:lnTo>
                    <a:pt x="318211" y="446811"/>
                  </a:lnTo>
                  <a:lnTo>
                    <a:pt x="318211" y="484047"/>
                  </a:lnTo>
                  <a:lnTo>
                    <a:pt x="393166" y="484047"/>
                  </a:lnTo>
                  <a:lnTo>
                    <a:pt x="393166" y="446811"/>
                  </a:lnTo>
                  <a:close/>
                </a:path>
                <a:path extrusionOk="0" h="708025" w="1555115">
                  <a:moveTo>
                    <a:pt x="393166" y="0"/>
                  </a:moveTo>
                  <a:lnTo>
                    <a:pt x="318211" y="0"/>
                  </a:lnTo>
                  <a:lnTo>
                    <a:pt x="318211" y="74472"/>
                  </a:lnTo>
                  <a:lnTo>
                    <a:pt x="355688" y="74472"/>
                  </a:lnTo>
                  <a:lnTo>
                    <a:pt x="355688" y="37236"/>
                  </a:lnTo>
                  <a:lnTo>
                    <a:pt x="393166" y="37236"/>
                  </a:lnTo>
                  <a:lnTo>
                    <a:pt x="393166" y="0"/>
                  </a:lnTo>
                  <a:close/>
                </a:path>
                <a:path extrusionOk="0" h="708025" w="1555115">
                  <a:moveTo>
                    <a:pt x="430644" y="484047"/>
                  </a:moveTo>
                  <a:lnTo>
                    <a:pt x="393166" y="484047"/>
                  </a:lnTo>
                  <a:lnTo>
                    <a:pt x="393166" y="521284"/>
                  </a:lnTo>
                  <a:lnTo>
                    <a:pt x="430644" y="521284"/>
                  </a:lnTo>
                  <a:lnTo>
                    <a:pt x="430644" y="484047"/>
                  </a:lnTo>
                  <a:close/>
                </a:path>
                <a:path extrusionOk="0" h="708025" w="1555115">
                  <a:moveTo>
                    <a:pt x="468134" y="335114"/>
                  </a:moveTo>
                  <a:lnTo>
                    <a:pt x="355688" y="335114"/>
                  </a:lnTo>
                  <a:lnTo>
                    <a:pt x="355688" y="372351"/>
                  </a:lnTo>
                  <a:lnTo>
                    <a:pt x="468134" y="372351"/>
                  </a:lnTo>
                  <a:lnTo>
                    <a:pt x="468134" y="335114"/>
                  </a:lnTo>
                  <a:close/>
                </a:path>
                <a:path extrusionOk="0" h="708025" w="1555115">
                  <a:moveTo>
                    <a:pt x="505612" y="186169"/>
                  </a:moveTo>
                  <a:lnTo>
                    <a:pt x="468134" y="186169"/>
                  </a:lnTo>
                  <a:lnTo>
                    <a:pt x="468134" y="297878"/>
                  </a:lnTo>
                  <a:lnTo>
                    <a:pt x="505612" y="297878"/>
                  </a:lnTo>
                  <a:lnTo>
                    <a:pt x="505612" y="186169"/>
                  </a:lnTo>
                  <a:close/>
                </a:path>
                <a:path extrusionOk="0" h="708025" w="1555115">
                  <a:moveTo>
                    <a:pt x="543090" y="297878"/>
                  </a:moveTo>
                  <a:lnTo>
                    <a:pt x="505612" y="297878"/>
                  </a:lnTo>
                  <a:lnTo>
                    <a:pt x="505612" y="372351"/>
                  </a:lnTo>
                  <a:lnTo>
                    <a:pt x="543090" y="372351"/>
                  </a:lnTo>
                  <a:lnTo>
                    <a:pt x="543090" y="297878"/>
                  </a:lnTo>
                  <a:close/>
                </a:path>
                <a:path extrusionOk="0" h="708025" w="1555115">
                  <a:moveTo>
                    <a:pt x="618045" y="372351"/>
                  </a:moveTo>
                  <a:lnTo>
                    <a:pt x="543090" y="372351"/>
                  </a:lnTo>
                  <a:lnTo>
                    <a:pt x="543090" y="409575"/>
                  </a:lnTo>
                  <a:lnTo>
                    <a:pt x="618045" y="409575"/>
                  </a:lnTo>
                  <a:lnTo>
                    <a:pt x="618045" y="372351"/>
                  </a:lnTo>
                  <a:close/>
                </a:path>
                <a:path extrusionOk="0" h="708025" w="1555115">
                  <a:moveTo>
                    <a:pt x="693000" y="409575"/>
                  </a:moveTo>
                  <a:lnTo>
                    <a:pt x="618045" y="409575"/>
                  </a:lnTo>
                  <a:lnTo>
                    <a:pt x="618045" y="446811"/>
                  </a:lnTo>
                  <a:lnTo>
                    <a:pt x="693000" y="446811"/>
                  </a:lnTo>
                  <a:lnTo>
                    <a:pt x="693000" y="409575"/>
                  </a:lnTo>
                  <a:close/>
                </a:path>
                <a:path extrusionOk="0" h="708025" w="1555115">
                  <a:moveTo>
                    <a:pt x="767969" y="372351"/>
                  </a:moveTo>
                  <a:lnTo>
                    <a:pt x="693000" y="372351"/>
                  </a:lnTo>
                  <a:lnTo>
                    <a:pt x="693000" y="409575"/>
                  </a:lnTo>
                  <a:lnTo>
                    <a:pt x="767969" y="409575"/>
                  </a:lnTo>
                  <a:lnTo>
                    <a:pt x="767969" y="372351"/>
                  </a:lnTo>
                  <a:close/>
                </a:path>
                <a:path extrusionOk="0" h="708025" w="1555115">
                  <a:moveTo>
                    <a:pt x="805446" y="335114"/>
                  </a:moveTo>
                  <a:lnTo>
                    <a:pt x="767969" y="335114"/>
                  </a:lnTo>
                  <a:lnTo>
                    <a:pt x="767969" y="372351"/>
                  </a:lnTo>
                  <a:lnTo>
                    <a:pt x="805446" y="372351"/>
                  </a:lnTo>
                  <a:lnTo>
                    <a:pt x="805446" y="335114"/>
                  </a:lnTo>
                  <a:close/>
                </a:path>
                <a:path extrusionOk="0" h="708025" w="1555115">
                  <a:moveTo>
                    <a:pt x="1105281" y="446849"/>
                  </a:moveTo>
                  <a:lnTo>
                    <a:pt x="1030312" y="446849"/>
                  </a:lnTo>
                  <a:lnTo>
                    <a:pt x="1030312" y="483552"/>
                  </a:lnTo>
                  <a:lnTo>
                    <a:pt x="880402" y="483552"/>
                  </a:lnTo>
                  <a:lnTo>
                    <a:pt x="880402" y="521525"/>
                  </a:lnTo>
                  <a:lnTo>
                    <a:pt x="693000" y="521525"/>
                  </a:lnTo>
                  <a:lnTo>
                    <a:pt x="693000" y="483552"/>
                  </a:lnTo>
                  <a:lnTo>
                    <a:pt x="618045" y="483552"/>
                  </a:lnTo>
                  <a:lnTo>
                    <a:pt x="618045" y="446849"/>
                  </a:lnTo>
                  <a:lnTo>
                    <a:pt x="580567" y="446849"/>
                  </a:lnTo>
                  <a:lnTo>
                    <a:pt x="580567" y="483552"/>
                  </a:lnTo>
                  <a:lnTo>
                    <a:pt x="580567" y="521525"/>
                  </a:lnTo>
                  <a:lnTo>
                    <a:pt x="655523" y="521525"/>
                  </a:lnTo>
                  <a:lnTo>
                    <a:pt x="655523" y="558241"/>
                  </a:lnTo>
                  <a:lnTo>
                    <a:pt x="955357" y="558241"/>
                  </a:lnTo>
                  <a:lnTo>
                    <a:pt x="955357" y="521525"/>
                  </a:lnTo>
                  <a:lnTo>
                    <a:pt x="1105281" y="521525"/>
                  </a:lnTo>
                  <a:lnTo>
                    <a:pt x="1105281" y="483552"/>
                  </a:lnTo>
                  <a:lnTo>
                    <a:pt x="1105281" y="446849"/>
                  </a:lnTo>
                  <a:close/>
                </a:path>
                <a:path extrusionOk="0" h="708025" w="1555115">
                  <a:moveTo>
                    <a:pt x="1292669" y="558520"/>
                  </a:moveTo>
                  <a:lnTo>
                    <a:pt x="1255191" y="558520"/>
                  </a:lnTo>
                  <a:lnTo>
                    <a:pt x="1255191" y="521284"/>
                  </a:lnTo>
                  <a:lnTo>
                    <a:pt x="1217714" y="521284"/>
                  </a:lnTo>
                  <a:lnTo>
                    <a:pt x="1217714" y="595744"/>
                  </a:lnTo>
                  <a:lnTo>
                    <a:pt x="1292669" y="595744"/>
                  </a:lnTo>
                  <a:lnTo>
                    <a:pt x="1292669" y="558520"/>
                  </a:lnTo>
                  <a:close/>
                </a:path>
                <a:path extrusionOk="0" h="708025" w="1555115">
                  <a:moveTo>
                    <a:pt x="1367624" y="632980"/>
                  </a:moveTo>
                  <a:lnTo>
                    <a:pt x="1330147" y="632980"/>
                  </a:lnTo>
                  <a:lnTo>
                    <a:pt x="1330147" y="595744"/>
                  </a:lnTo>
                  <a:lnTo>
                    <a:pt x="1292669" y="595744"/>
                  </a:lnTo>
                  <a:lnTo>
                    <a:pt x="1292669" y="670217"/>
                  </a:lnTo>
                  <a:lnTo>
                    <a:pt x="1367624" y="670217"/>
                  </a:lnTo>
                  <a:lnTo>
                    <a:pt x="1367624" y="632980"/>
                  </a:lnTo>
                  <a:close/>
                </a:path>
                <a:path extrusionOk="0" h="708025" w="1555115">
                  <a:moveTo>
                    <a:pt x="1442593" y="670217"/>
                  </a:moveTo>
                  <a:lnTo>
                    <a:pt x="1367624" y="670217"/>
                  </a:lnTo>
                  <a:lnTo>
                    <a:pt x="1367624" y="707453"/>
                  </a:lnTo>
                  <a:lnTo>
                    <a:pt x="1442593" y="707453"/>
                  </a:lnTo>
                  <a:lnTo>
                    <a:pt x="1442593" y="670217"/>
                  </a:lnTo>
                  <a:close/>
                </a:path>
                <a:path extrusionOk="0" h="708025" w="1555115">
                  <a:moveTo>
                    <a:pt x="1555026" y="632917"/>
                  </a:moveTo>
                  <a:lnTo>
                    <a:pt x="1517548" y="632917"/>
                  </a:lnTo>
                  <a:lnTo>
                    <a:pt x="1517548" y="596214"/>
                  </a:lnTo>
                  <a:lnTo>
                    <a:pt x="1480070" y="596214"/>
                  </a:lnTo>
                  <a:lnTo>
                    <a:pt x="1480070" y="632917"/>
                  </a:lnTo>
                  <a:lnTo>
                    <a:pt x="1442593" y="632917"/>
                  </a:lnTo>
                  <a:lnTo>
                    <a:pt x="1442593" y="669632"/>
                  </a:lnTo>
                  <a:lnTo>
                    <a:pt x="1555026" y="669632"/>
                  </a:lnTo>
                  <a:lnTo>
                    <a:pt x="1555026" y="632917"/>
                  </a:lnTo>
                  <a:close/>
                </a:path>
              </a:pathLst>
            </a:custGeom>
            <a:solidFill>
              <a:srgbClr val="FA6AA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>
              <a:off x="93332" y="4731574"/>
              <a:ext cx="1386840" cy="596265"/>
            </a:xfrm>
            <a:custGeom>
              <a:rect b="b" l="l" r="r" t="t"/>
              <a:pathLst>
                <a:path extrusionOk="0" h="596264" w="1386840">
                  <a:moveTo>
                    <a:pt x="112445" y="74472"/>
                  </a:moveTo>
                  <a:lnTo>
                    <a:pt x="0" y="74472"/>
                  </a:lnTo>
                  <a:lnTo>
                    <a:pt x="0" y="111709"/>
                  </a:lnTo>
                  <a:lnTo>
                    <a:pt x="112445" y="111709"/>
                  </a:lnTo>
                  <a:lnTo>
                    <a:pt x="112445" y="74472"/>
                  </a:lnTo>
                  <a:close/>
                </a:path>
                <a:path extrusionOk="0" h="596264" w="1386840">
                  <a:moveTo>
                    <a:pt x="374802" y="74472"/>
                  </a:moveTo>
                  <a:lnTo>
                    <a:pt x="299834" y="74472"/>
                  </a:lnTo>
                  <a:lnTo>
                    <a:pt x="299834" y="111709"/>
                  </a:lnTo>
                  <a:lnTo>
                    <a:pt x="374802" y="111709"/>
                  </a:lnTo>
                  <a:lnTo>
                    <a:pt x="374802" y="74472"/>
                  </a:lnTo>
                  <a:close/>
                </a:path>
                <a:path extrusionOk="0" h="596264" w="1386840">
                  <a:moveTo>
                    <a:pt x="374802" y="0"/>
                  </a:moveTo>
                  <a:lnTo>
                    <a:pt x="299834" y="0"/>
                  </a:lnTo>
                  <a:lnTo>
                    <a:pt x="299834" y="37236"/>
                  </a:lnTo>
                  <a:lnTo>
                    <a:pt x="374802" y="37236"/>
                  </a:lnTo>
                  <a:lnTo>
                    <a:pt x="374802" y="0"/>
                  </a:lnTo>
                  <a:close/>
                </a:path>
                <a:path extrusionOk="0" h="596264" w="1386840">
                  <a:moveTo>
                    <a:pt x="412280" y="37236"/>
                  </a:moveTo>
                  <a:lnTo>
                    <a:pt x="374802" y="37236"/>
                  </a:lnTo>
                  <a:lnTo>
                    <a:pt x="374802" y="74472"/>
                  </a:lnTo>
                  <a:lnTo>
                    <a:pt x="412280" y="74472"/>
                  </a:lnTo>
                  <a:lnTo>
                    <a:pt x="412280" y="37236"/>
                  </a:lnTo>
                  <a:close/>
                </a:path>
                <a:path extrusionOk="0" h="596264" w="1386840">
                  <a:moveTo>
                    <a:pt x="449757" y="74472"/>
                  </a:moveTo>
                  <a:lnTo>
                    <a:pt x="412280" y="74472"/>
                  </a:lnTo>
                  <a:lnTo>
                    <a:pt x="412280" y="111709"/>
                  </a:lnTo>
                  <a:lnTo>
                    <a:pt x="449757" y="111709"/>
                  </a:lnTo>
                  <a:lnTo>
                    <a:pt x="449757" y="74472"/>
                  </a:lnTo>
                  <a:close/>
                </a:path>
                <a:path extrusionOk="0" h="596264" w="1386840">
                  <a:moveTo>
                    <a:pt x="487235" y="223405"/>
                  </a:moveTo>
                  <a:lnTo>
                    <a:pt x="449757" y="223405"/>
                  </a:lnTo>
                  <a:lnTo>
                    <a:pt x="449757" y="260642"/>
                  </a:lnTo>
                  <a:lnTo>
                    <a:pt x="487235" y="260642"/>
                  </a:lnTo>
                  <a:lnTo>
                    <a:pt x="487235" y="223405"/>
                  </a:lnTo>
                  <a:close/>
                </a:path>
                <a:path extrusionOk="0" h="596264" w="1386840">
                  <a:moveTo>
                    <a:pt x="562190" y="186169"/>
                  </a:moveTo>
                  <a:lnTo>
                    <a:pt x="487235" y="186169"/>
                  </a:lnTo>
                  <a:lnTo>
                    <a:pt x="487235" y="223405"/>
                  </a:lnTo>
                  <a:lnTo>
                    <a:pt x="562190" y="223405"/>
                  </a:lnTo>
                  <a:lnTo>
                    <a:pt x="562190" y="186169"/>
                  </a:lnTo>
                  <a:close/>
                </a:path>
                <a:path extrusionOk="0" h="596264" w="1386840">
                  <a:moveTo>
                    <a:pt x="599668" y="260642"/>
                  </a:moveTo>
                  <a:lnTo>
                    <a:pt x="562190" y="260642"/>
                  </a:lnTo>
                  <a:lnTo>
                    <a:pt x="562190" y="297878"/>
                  </a:lnTo>
                  <a:lnTo>
                    <a:pt x="599668" y="297878"/>
                  </a:lnTo>
                  <a:lnTo>
                    <a:pt x="599668" y="260642"/>
                  </a:lnTo>
                  <a:close/>
                </a:path>
                <a:path extrusionOk="0" h="596264" w="1386840">
                  <a:moveTo>
                    <a:pt x="599668" y="111709"/>
                  </a:moveTo>
                  <a:lnTo>
                    <a:pt x="524713" y="111709"/>
                  </a:lnTo>
                  <a:lnTo>
                    <a:pt x="524713" y="148945"/>
                  </a:lnTo>
                  <a:lnTo>
                    <a:pt x="599668" y="148945"/>
                  </a:lnTo>
                  <a:lnTo>
                    <a:pt x="599668" y="111709"/>
                  </a:lnTo>
                  <a:close/>
                </a:path>
                <a:path extrusionOk="0" h="596264" w="1386840">
                  <a:moveTo>
                    <a:pt x="637146" y="148945"/>
                  </a:moveTo>
                  <a:lnTo>
                    <a:pt x="599668" y="148945"/>
                  </a:lnTo>
                  <a:lnTo>
                    <a:pt x="599668" y="186169"/>
                  </a:lnTo>
                  <a:lnTo>
                    <a:pt x="637146" y="186169"/>
                  </a:lnTo>
                  <a:lnTo>
                    <a:pt x="637146" y="148945"/>
                  </a:lnTo>
                  <a:close/>
                </a:path>
                <a:path extrusionOk="0" h="596264" w="1386840">
                  <a:moveTo>
                    <a:pt x="712114" y="223405"/>
                  </a:moveTo>
                  <a:lnTo>
                    <a:pt x="674636" y="223405"/>
                  </a:lnTo>
                  <a:lnTo>
                    <a:pt x="674636" y="260642"/>
                  </a:lnTo>
                  <a:lnTo>
                    <a:pt x="712114" y="260642"/>
                  </a:lnTo>
                  <a:lnTo>
                    <a:pt x="712114" y="223405"/>
                  </a:lnTo>
                  <a:close/>
                </a:path>
                <a:path extrusionOk="0" h="596264" w="1386840">
                  <a:moveTo>
                    <a:pt x="749592" y="409575"/>
                  </a:moveTo>
                  <a:lnTo>
                    <a:pt x="712114" y="409575"/>
                  </a:lnTo>
                  <a:lnTo>
                    <a:pt x="712114" y="446811"/>
                  </a:lnTo>
                  <a:lnTo>
                    <a:pt x="749592" y="446811"/>
                  </a:lnTo>
                  <a:lnTo>
                    <a:pt x="749592" y="409575"/>
                  </a:lnTo>
                  <a:close/>
                </a:path>
                <a:path extrusionOk="0" h="596264" w="1386840">
                  <a:moveTo>
                    <a:pt x="749592" y="297878"/>
                  </a:moveTo>
                  <a:lnTo>
                    <a:pt x="712114" y="297878"/>
                  </a:lnTo>
                  <a:lnTo>
                    <a:pt x="712114" y="372351"/>
                  </a:lnTo>
                  <a:lnTo>
                    <a:pt x="749592" y="372351"/>
                  </a:lnTo>
                  <a:lnTo>
                    <a:pt x="749592" y="297878"/>
                  </a:lnTo>
                  <a:close/>
                </a:path>
                <a:path extrusionOk="0" h="596264" w="1386840">
                  <a:moveTo>
                    <a:pt x="862025" y="372351"/>
                  </a:moveTo>
                  <a:lnTo>
                    <a:pt x="749592" y="372351"/>
                  </a:lnTo>
                  <a:lnTo>
                    <a:pt x="749592" y="409575"/>
                  </a:lnTo>
                  <a:lnTo>
                    <a:pt x="862025" y="409575"/>
                  </a:lnTo>
                  <a:lnTo>
                    <a:pt x="862025" y="372351"/>
                  </a:lnTo>
                  <a:close/>
                </a:path>
                <a:path extrusionOk="0" h="596264" w="1386840">
                  <a:moveTo>
                    <a:pt x="936980" y="409575"/>
                  </a:moveTo>
                  <a:lnTo>
                    <a:pt x="899502" y="409575"/>
                  </a:lnTo>
                  <a:lnTo>
                    <a:pt x="899502" y="446811"/>
                  </a:lnTo>
                  <a:lnTo>
                    <a:pt x="936980" y="446811"/>
                  </a:lnTo>
                  <a:lnTo>
                    <a:pt x="936980" y="409575"/>
                  </a:lnTo>
                  <a:close/>
                </a:path>
                <a:path extrusionOk="0" h="596264" w="1386840">
                  <a:moveTo>
                    <a:pt x="1311783" y="521284"/>
                  </a:moveTo>
                  <a:lnTo>
                    <a:pt x="1236814" y="521284"/>
                  </a:lnTo>
                  <a:lnTo>
                    <a:pt x="1236814" y="558520"/>
                  </a:lnTo>
                  <a:lnTo>
                    <a:pt x="1311783" y="558520"/>
                  </a:lnTo>
                  <a:lnTo>
                    <a:pt x="1311783" y="521284"/>
                  </a:lnTo>
                  <a:close/>
                </a:path>
                <a:path extrusionOk="0" h="596264" w="1386840">
                  <a:moveTo>
                    <a:pt x="1386738" y="558520"/>
                  </a:moveTo>
                  <a:lnTo>
                    <a:pt x="1311783" y="558520"/>
                  </a:lnTo>
                  <a:lnTo>
                    <a:pt x="1311783" y="595744"/>
                  </a:lnTo>
                  <a:lnTo>
                    <a:pt x="1386738" y="595744"/>
                  </a:lnTo>
                  <a:lnTo>
                    <a:pt x="1386738" y="558520"/>
                  </a:lnTo>
                  <a:close/>
                </a:path>
              </a:pathLst>
            </a:custGeom>
            <a:solidFill>
              <a:srgbClr val="FFE14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" name="Google Shape;252;p7"/>
          <p:cNvGrpSpPr/>
          <p:nvPr/>
        </p:nvGrpSpPr>
        <p:grpSpPr>
          <a:xfrm>
            <a:off x="16575800" y="3402697"/>
            <a:ext cx="1712607" cy="819557"/>
            <a:chOff x="16575800" y="3402697"/>
            <a:chExt cx="1712607" cy="819557"/>
          </a:xfrm>
        </p:grpSpPr>
        <p:sp>
          <p:nvSpPr>
            <p:cNvPr id="253" name="Google Shape;253;p7"/>
            <p:cNvSpPr/>
            <p:nvPr/>
          </p:nvSpPr>
          <p:spPr>
            <a:xfrm>
              <a:off x="16578124" y="3402697"/>
              <a:ext cx="1710055" cy="819150"/>
            </a:xfrm>
            <a:custGeom>
              <a:rect b="b" l="l" r="r" t="t"/>
              <a:pathLst>
                <a:path extrusionOk="0" h="819150" w="1710055">
                  <a:moveTo>
                    <a:pt x="1709864" y="446836"/>
                  </a:moveTo>
                  <a:lnTo>
                    <a:pt x="1684235" y="446836"/>
                  </a:lnTo>
                  <a:lnTo>
                    <a:pt x="1684235" y="410133"/>
                  </a:lnTo>
                  <a:lnTo>
                    <a:pt x="1684235" y="372160"/>
                  </a:lnTo>
                  <a:lnTo>
                    <a:pt x="1646758" y="372160"/>
                  </a:lnTo>
                  <a:lnTo>
                    <a:pt x="1646758" y="632917"/>
                  </a:lnTo>
                  <a:lnTo>
                    <a:pt x="1646758" y="707605"/>
                  </a:lnTo>
                  <a:lnTo>
                    <a:pt x="1571802" y="707605"/>
                  </a:lnTo>
                  <a:lnTo>
                    <a:pt x="1571802" y="632917"/>
                  </a:lnTo>
                  <a:lnTo>
                    <a:pt x="1646758" y="632917"/>
                  </a:lnTo>
                  <a:lnTo>
                    <a:pt x="1646758" y="372160"/>
                  </a:lnTo>
                  <a:lnTo>
                    <a:pt x="1646758" y="335445"/>
                  </a:lnTo>
                  <a:lnTo>
                    <a:pt x="1609280" y="335445"/>
                  </a:lnTo>
                  <a:lnTo>
                    <a:pt x="1609280" y="297472"/>
                  </a:lnTo>
                  <a:lnTo>
                    <a:pt x="1609280" y="222783"/>
                  </a:lnTo>
                  <a:lnTo>
                    <a:pt x="1609280" y="186080"/>
                  </a:lnTo>
                  <a:lnTo>
                    <a:pt x="1571802" y="186080"/>
                  </a:lnTo>
                  <a:lnTo>
                    <a:pt x="1571802" y="297472"/>
                  </a:lnTo>
                  <a:lnTo>
                    <a:pt x="1571802" y="335445"/>
                  </a:lnTo>
                  <a:lnTo>
                    <a:pt x="1571802" y="372160"/>
                  </a:lnTo>
                  <a:lnTo>
                    <a:pt x="1571802" y="410133"/>
                  </a:lnTo>
                  <a:lnTo>
                    <a:pt x="1496834" y="410133"/>
                  </a:lnTo>
                  <a:lnTo>
                    <a:pt x="1496834" y="372160"/>
                  </a:lnTo>
                  <a:lnTo>
                    <a:pt x="1496834" y="335445"/>
                  </a:lnTo>
                  <a:lnTo>
                    <a:pt x="1496834" y="297472"/>
                  </a:lnTo>
                  <a:lnTo>
                    <a:pt x="1571802" y="297472"/>
                  </a:lnTo>
                  <a:lnTo>
                    <a:pt x="1571802" y="186080"/>
                  </a:lnTo>
                  <a:lnTo>
                    <a:pt x="1571802" y="148932"/>
                  </a:lnTo>
                  <a:lnTo>
                    <a:pt x="1534325" y="148932"/>
                  </a:lnTo>
                  <a:lnTo>
                    <a:pt x="1534325" y="111696"/>
                  </a:lnTo>
                  <a:lnTo>
                    <a:pt x="1496834" y="111696"/>
                  </a:lnTo>
                  <a:lnTo>
                    <a:pt x="1496834" y="74472"/>
                  </a:lnTo>
                  <a:lnTo>
                    <a:pt x="1309446" y="74472"/>
                  </a:lnTo>
                  <a:lnTo>
                    <a:pt x="1309446" y="37236"/>
                  </a:lnTo>
                  <a:lnTo>
                    <a:pt x="1234490" y="37236"/>
                  </a:lnTo>
                  <a:lnTo>
                    <a:pt x="1234490" y="0"/>
                  </a:lnTo>
                  <a:lnTo>
                    <a:pt x="1122045" y="0"/>
                  </a:lnTo>
                  <a:lnTo>
                    <a:pt x="1122045" y="596214"/>
                  </a:lnTo>
                  <a:lnTo>
                    <a:pt x="1122045" y="632917"/>
                  </a:lnTo>
                  <a:lnTo>
                    <a:pt x="1047089" y="632917"/>
                  </a:lnTo>
                  <a:lnTo>
                    <a:pt x="1047089" y="596214"/>
                  </a:lnTo>
                  <a:lnTo>
                    <a:pt x="1122045" y="596214"/>
                  </a:lnTo>
                  <a:lnTo>
                    <a:pt x="1122045" y="0"/>
                  </a:lnTo>
                  <a:lnTo>
                    <a:pt x="1084567" y="0"/>
                  </a:lnTo>
                  <a:lnTo>
                    <a:pt x="1084567" y="37236"/>
                  </a:lnTo>
                  <a:lnTo>
                    <a:pt x="1047089" y="37236"/>
                  </a:lnTo>
                  <a:lnTo>
                    <a:pt x="1047089" y="74472"/>
                  </a:lnTo>
                  <a:lnTo>
                    <a:pt x="1009611" y="74472"/>
                  </a:lnTo>
                  <a:lnTo>
                    <a:pt x="1009611" y="111696"/>
                  </a:lnTo>
                  <a:lnTo>
                    <a:pt x="859688" y="111696"/>
                  </a:lnTo>
                  <a:lnTo>
                    <a:pt x="859688" y="148932"/>
                  </a:lnTo>
                  <a:lnTo>
                    <a:pt x="822210" y="148932"/>
                  </a:lnTo>
                  <a:lnTo>
                    <a:pt x="822210" y="186080"/>
                  </a:lnTo>
                  <a:lnTo>
                    <a:pt x="784733" y="186080"/>
                  </a:lnTo>
                  <a:lnTo>
                    <a:pt x="784733" y="222783"/>
                  </a:lnTo>
                  <a:lnTo>
                    <a:pt x="747255" y="222783"/>
                  </a:lnTo>
                  <a:lnTo>
                    <a:pt x="747255" y="297472"/>
                  </a:lnTo>
                  <a:lnTo>
                    <a:pt x="709777" y="297472"/>
                  </a:lnTo>
                  <a:lnTo>
                    <a:pt x="709777" y="335445"/>
                  </a:lnTo>
                  <a:lnTo>
                    <a:pt x="709777" y="372160"/>
                  </a:lnTo>
                  <a:lnTo>
                    <a:pt x="522376" y="372160"/>
                  </a:lnTo>
                  <a:lnTo>
                    <a:pt x="522376" y="410133"/>
                  </a:lnTo>
                  <a:lnTo>
                    <a:pt x="484898" y="410133"/>
                  </a:lnTo>
                  <a:lnTo>
                    <a:pt x="484898" y="446836"/>
                  </a:lnTo>
                  <a:lnTo>
                    <a:pt x="447421" y="446836"/>
                  </a:lnTo>
                  <a:lnTo>
                    <a:pt x="447421" y="483552"/>
                  </a:lnTo>
                  <a:lnTo>
                    <a:pt x="409943" y="483552"/>
                  </a:lnTo>
                  <a:lnTo>
                    <a:pt x="409943" y="558228"/>
                  </a:lnTo>
                  <a:lnTo>
                    <a:pt x="334987" y="558228"/>
                  </a:lnTo>
                  <a:lnTo>
                    <a:pt x="334987" y="521271"/>
                  </a:lnTo>
                  <a:lnTo>
                    <a:pt x="147586" y="521271"/>
                  </a:lnTo>
                  <a:lnTo>
                    <a:pt x="147586" y="558228"/>
                  </a:lnTo>
                  <a:lnTo>
                    <a:pt x="72631" y="558228"/>
                  </a:lnTo>
                  <a:lnTo>
                    <a:pt x="72631" y="596214"/>
                  </a:lnTo>
                  <a:lnTo>
                    <a:pt x="35153" y="596214"/>
                  </a:lnTo>
                  <a:lnTo>
                    <a:pt x="35153" y="632917"/>
                  </a:lnTo>
                  <a:lnTo>
                    <a:pt x="0" y="632917"/>
                  </a:lnTo>
                  <a:lnTo>
                    <a:pt x="0" y="707605"/>
                  </a:lnTo>
                  <a:lnTo>
                    <a:pt x="35153" y="707605"/>
                  </a:lnTo>
                  <a:lnTo>
                    <a:pt x="35153" y="782281"/>
                  </a:lnTo>
                  <a:lnTo>
                    <a:pt x="72631" y="782281"/>
                  </a:lnTo>
                  <a:lnTo>
                    <a:pt x="72631" y="818997"/>
                  </a:lnTo>
                  <a:lnTo>
                    <a:pt x="1709864" y="818997"/>
                  </a:lnTo>
                  <a:lnTo>
                    <a:pt x="1709864" y="483552"/>
                  </a:lnTo>
                  <a:lnTo>
                    <a:pt x="1709864" y="446836"/>
                  </a:lnTo>
                  <a:close/>
                </a:path>
              </a:pathLst>
            </a:custGeom>
            <a:solidFill>
              <a:srgbClr val="FF99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7"/>
            <p:cNvSpPr/>
            <p:nvPr/>
          </p:nvSpPr>
          <p:spPr>
            <a:xfrm>
              <a:off x="16613277" y="3439934"/>
              <a:ext cx="1675130" cy="782320"/>
            </a:xfrm>
            <a:custGeom>
              <a:rect b="b" l="l" r="r" t="t"/>
              <a:pathLst>
                <a:path extrusionOk="0" h="782320" w="1675130">
                  <a:moveTo>
                    <a:pt x="824534" y="372338"/>
                  </a:moveTo>
                  <a:lnTo>
                    <a:pt x="749579" y="372338"/>
                  </a:lnTo>
                  <a:lnTo>
                    <a:pt x="749579" y="409575"/>
                  </a:lnTo>
                  <a:lnTo>
                    <a:pt x="824534" y="409575"/>
                  </a:lnTo>
                  <a:lnTo>
                    <a:pt x="824534" y="372338"/>
                  </a:lnTo>
                  <a:close/>
                </a:path>
                <a:path extrusionOk="0" h="782320" w="1675130">
                  <a:moveTo>
                    <a:pt x="899502" y="409575"/>
                  </a:moveTo>
                  <a:lnTo>
                    <a:pt x="824534" y="409575"/>
                  </a:lnTo>
                  <a:lnTo>
                    <a:pt x="824534" y="446811"/>
                  </a:lnTo>
                  <a:lnTo>
                    <a:pt x="899502" y="446811"/>
                  </a:lnTo>
                  <a:lnTo>
                    <a:pt x="899502" y="409575"/>
                  </a:lnTo>
                  <a:close/>
                </a:path>
                <a:path extrusionOk="0" h="782320" w="1675130">
                  <a:moveTo>
                    <a:pt x="974458" y="372338"/>
                  </a:moveTo>
                  <a:lnTo>
                    <a:pt x="899502" y="372338"/>
                  </a:lnTo>
                  <a:lnTo>
                    <a:pt x="899502" y="409575"/>
                  </a:lnTo>
                  <a:lnTo>
                    <a:pt x="974458" y="409575"/>
                  </a:lnTo>
                  <a:lnTo>
                    <a:pt x="974458" y="372338"/>
                  </a:lnTo>
                  <a:close/>
                </a:path>
                <a:path extrusionOk="0" h="782320" w="1675130">
                  <a:moveTo>
                    <a:pt x="1011936" y="335102"/>
                  </a:moveTo>
                  <a:lnTo>
                    <a:pt x="974458" y="335102"/>
                  </a:lnTo>
                  <a:lnTo>
                    <a:pt x="974458" y="372338"/>
                  </a:lnTo>
                  <a:lnTo>
                    <a:pt x="1011936" y="372338"/>
                  </a:lnTo>
                  <a:lnTo>
                    <a:pt x="1011936" y="335102"/>
                  </a:lnTo>
                  <a:close/>
                </a:path>
                <a:path extrusionOk="0" h="782320" w="1675130">
                  <a:moveTo>
                    <a:pt x="1011936" y="74460"/>
                  </a:moveTo>
                  <a:lnTo>
                    <a:pt x="936980" y="74460"/>
                  </a:lnTo>
                  <a:lnTo>
                    <a:pt x="936980" y="111696"/>
                  </a:lnTo>
                  <a:lnTo>
                    <a:pt x="1011936" y="111696"/>
                  </a:lnTo>
                  <a:lnTo>
                    <a:pt x="1011936" y="74460"/>
                  </a:lnTo>
                  <a:close/>
                </a:path>
                <a:path extrusionOk="0" h="782320" w="1675130">
                  <a:moveTo>
                    <a:pt x="1049413" y="260642"/>
                  </a:moveTo>
                  <a:lnTo>
                    <a:pt x="1011936" y="260642"/>
                  </a:lnTo>
                  <a:lnTo>
                    <a:pt x="1011936" y="335102"/>
                  </a:lnTo>
                  <a:lnTo>
                    <a:pt x="1049413" y="335102"/>
                  </a:lnTo>
                  <a:lnTo>
                    <a:pt x="1049413" y="260642"/>
                  </a:lnTo>
                  <a:close/>
                </a:path>
                <a:path extrusionOk="0" h="782320" w="1675130">
                  <a:moveTo>
                    <a:pt x="1049413" y="111696"/>
                  </a:moveTo>
                  <a:lnTo>
                    <a:pt x="1011936" y="111696"/>
                  </a:lnTo>
                  <a:lnTo>
                    <a:pt x="1011936" y="148932"/>
                  </a:lnTo>
                  <a:lnTo>
                    <a:pt x="1049413" y="148932"/>
                  </a:lnTo>
                  <a:lnTo>
                    <a:pt x="1049413" y="111696"/>
                  </a:lnTo>
                  <a:close/>
                </a:path>
                <a:path extrusionOk="0" h="782320" w="1675130">
                  <a:moveTo>
                    <a:pt x="1086891" y="148932"/>
                  </a:moveTo>
                  <a:lnTo>
                    <a:pt x="1049413" y="148932"/>
                  </a:lnTo>
                  <a:lnTo>
                    <a:pt x="1049413" y="260642"/>
                  </a:lnTo>
                  <a:lnTo>
                    <a:pt x="1086891" y="260642"/>
                  </a:lnTo>
                  <a:lnTo>
                    <a:pt x="1086891" y="148932"/>
                  </a:lnTo>
                  <a:close/>
                </a:path>
                <a:path extrusionOk="0" h="782320" w="1675130">
                  <a:moveTo>
                    <a:pt x="1274292" y="0"/>
                  </a:moveTo>
                  <a:lnTo>
                    <a:pt x="1199337" y="0"/>
                  </a:lnTo>
                  <a:lnTo>
                    <a:pt x="1199337" y="37236"/>
                  </a:lnTo>
                  <a:lnTo>
                    <a:pt x="1274292" y="37236"/>
                  </a:lnTo>
                  <a:lnTo>
                    <a:pt x="1274292" y="0"/>
                  </a:lnTo>
                  <a:close/>
                </a:path>
                <a:path extrusionOk="0" h="782320" w="1675130">
                  <a:moveTo>
                    <a:pt x="1349248" y="112128"/>
                  </a:moveTo>
                  <a:lnTo>
                    <a:pt x="1311770" y="112128"/>
                  </a:lnTo>
                  <a:lnTo>
                    <a:pt x="1311770" y="37452"/>
                  </a:lnTo>
                  <a:lnTo>
                    <a:pt x="1274292" y="37452"/>
                  </a:lnTo>
                  <a:lnTo>
                    <a:pt x="1274292" y="112128"/>
                  </a:lnTo>
                  <a:lnTo>
                    <a:pt x="1274292" y="148844"/>
                  </a:lnTo>
                  <a:lnTo>
                    <a:pt x="1311770" y="148844"/>
                  </a:lnTo>
                  <a:lnTo>
                    <a:pt x="1311770" y="223405"/>
                  </a:lnTo>
                  <a:lnTo>
                    <a:pt x="1274292" y="223405"/>
                  </a:lnTo>
                  <a:lnTo>
                    <a:pt x="1274292" y="297865"/>
                  </a:lnTo>
                  <a:lnTo>
                    <a:pt x="1311770" y="297865"/>
                  </a:lnTo>
                  <a:lnTo>
                    <a:pt x="1311770" y="223520"/>
                  </a:lnTo>
                  <a:lnTo>
                    <a:pt x="1349248" y="223520"/>
                  </a:lnTo>
                  <a:lnTo>
                    <a:pt x="1349248" y="148844"/>
                  </a:lnTo>
                  <a:lnTo>
                    <a:pt x="1349248" y="112128"/>
                  </a:lnTo>
                  <a:close/>
                </a:path>
                <a:path extrusionOk="0" h="782320" w="1675130">
                  <a:moveTo>
                    <a:pt x="1674710" y="595680"/>
                  </a:moveTo>
                  <a:lnTo>
                    <a:pt x="1649082" y="595680"/>
                  </a:lnTo>
                  <a:lnTo>
                    <a:pt x="1649082" y="558507"/>
                  </a:lnTo>
                  <a:lnTo>
                    <a:pt x="1611604" y="558507"/>
                  </a:lnTo>
                  <a:lnTo>
                    <a:pt x="1611604" y="595744"/>
                  </a:lnTo>
                  <a:lnTo>
                    <a:pt x="1611604" y="632383"/>
                  </a:lnTo>
                  <a:lnTo>
                    <a:pt x="1611604" y="670369"/>
                  </a:lnTo>
                  <a:lnTo>
                    <a:pt x="1536649" y="670369"/>
                  </a:lnTo>
                  <a:lnTo>
                    <a:pt x="1536649" y="632383"/>
                  </a:lnTo>
                  <a:lnTo>
                    <a:pt x="1536649" y="595744"/>
                  </a:lnTo>
                  <a:lnTo>
                    <a:pt x="1611604" y="595744"/>
                  </a:lnTo>
                  <a:lnTo>
                    <a:pt x="1611604" y="558507"/>
                  </a:lnTo>
                  <a:lnTo>
                    <a:pt x="1574126" y="558507"/>
                  </a:lnTo>
                  <a:lnTo>
                    <a:pt x="1574126" y="521271"/>
                  </a:lnTo>
                  <a:lnTo>
                    <a:pt x="1611604" y="521271"/>
                  </a:lnTo>
                  <a:lnTo>
                    <a:pt x="1611604" y="484289"/>
                  </a:lnTo>
                  <a:lnTo>
                    <a:pt x="1649082" y="484289"/>
                  </a:lnTo>
                  <a:lnTo>
                    <a:pt x="1649082" y="446316"/>
                  </a:lnTo>
                  <a:lnTo>
                    <a:pt x="1649082" y="372897"/>
                  </a:lnTo>
                  <a:lnTo>
                    <a:pt x="1649082" y="334924"/>
                  </a:lnTo>
                  <a:lnTo>
                    <a:pt x="1611604" y="334924"/>
                  </a:lnTo>
                  <a:lnTo>
                    <a:pt x="1611604" y="298208"/>
                  </a:lnTo>
                  <a:lnTo>
                    <a:pt x="1574126" y="298208"/>
                  </a:lnTo>
                  <a:lnTo>
                    <a:pt x="1574126" y="334924"/>
                  </a:lnTo>
                  <a:lnTo>
                    <a:pt x="1574126" y="372897"/>
                  </a:lnTo>
                  <a:lnTo>
                    <a:pt x="1611604" y="372897"/>
                  </a:lnTo>
                  <a:lnTo>
                    <a:pt x="1611604" y="446316"/>
                  </a:lnTo>
                  <a:lnTo>
                    <a:pt x="1536649" y="446316"/>
                  </a:lnTo>
                  <a:lnTo>
                    <a:pt x="1536649" y="484035"/>
                  </a:lnTo>
                  <a:lnTo>
                    <a:pt x="1461681" y="484035"/>
                  </a:lnTo>
                  <a:lnTo>
                    <a:pt x="1461681" y="521271"/>
                  </a:lnTo>
                  <a:lnTo>
                    <a:pt x="1386725" y="521271"/>
                  </a:lnTo>
                  <a:lnTo>
                    <a:pt x="1386725" y="558507"/>
                  </a:lnTo>
                  <a:lnTo>
                    <a:pt x="1124369" y="558507"/>
                  </a:lnTo>
                  <a:lnTo>
                    <a:pt x="1124369" y="521271"/>
                  </a:lnTo>
                  <a:lnTo>
                    <a:pt x="1086891" y="521271"/>
                  </a:lnTo>
                  <a:lnTo>
                    <a:pt x="1086891" y="558507"/>
                  </a:lnTo>
                  <a:lnTo>
                    <a:pt x="1086891" y="595680"/>
                  </a:lnTo>
                  <a:lnTo>
                    <a:pt x="1086891" y="632383"/>
                  </a:lnTo>
                  <a:lnTo>
                    <a:pt x="1011936" y="632383"/>
                  </a:lnTo>
                  <a:lnTo>
                    <a:pt x="1011936" y="595744"/>
                  </a:lnTo>
                  <a:lnTo>
                    <a:pt x="1011936" y="558507"/>
                  </a:lnTo>
                  <a:lnTo>
                    <a:pt x="1086891" y="558507"/>
                  </a:lnTo>
                  <a:lnTo>
                    <a:pt x="1086891" y="521271"/>
                  </a:lnTo>
                  <a:lnTo>
                    <a:pt x="1049413" y="521271"/>
                  </a:lnTo>
                  <a:lnTo>
                    <a:pt x="1049413" y="484035"/>
                  </a:lnTo>
                  <a:lnTo>
                    <a:pt x="1086891" y="484035"/>
                  </a:lnTo>
                  <a:lnTo>
                    <a:pt x="1086891" y="446811"/>
                  </a:lnTo>
                  <a:lnTo>
                    <a:pt x="1124369" y="446811"/>
                  </a:lnTo>
                  <a:lnTo>
                    <a:pt x="1124369" y="409600"/>
                  </a:lnTo>
                  <a:lnTo>
                    <a:pt x="1199337" y="409600"/>
                  </a:lnTo>
                  <a:lnTo>
                    <a:pt x="1199337" y="372897"/>
                  </a:lnTo>
                  <a:lnTo>
                    <a:pt x="1236814" y="372897"/>
                  </a:lnTo>
                  <a:lnTo>
                    <a:pt x="1236814" y="334924"/>
                  </a:lnTo>
                  <a:lnTo>
                    <a:pt x="1274292" y="334924"/>
                  </a:lnTo>
                  <a:lnTo>
                    <a:pt x="1274292" y="298208"/>
                  </a:lnTo>
                  <a:lnTo>
                    <a:pt x="1199337" y="298208"/>
                  </a:lnTo>
                  <a:lnTo>
                    <a:pt x="1199337" y="334924"/>
                  </a:lnTo>
                  <a:lnTo>
                    <a:pt x="1161846" y="334924"/>
                  </a:lnTo>
                  <a:lnTo>
                    <a:pt x="1161846" y="372897"/>
                  </a:lnTo>
                  <a:lnTo>
                    <a:pt x="1124369" y="372897"/>
                  </a:lnTo>
                  <a:lnTo>
                    <a:pt x="1124369" y="409575"/>
                  </a:lnTo>
                  <a:lnTo>
                    <a:pt x="974458" y="409575"/>
                  </a:lnTo>
                  <a:lnTo>
                    <a:pt x="974458" y="446811"/>
                  </a:lnTo>
                  <a:lnTo>
                    <a:pt x="1011936" y="446811"/>
                  </a:lnTo>
                  <a:lnTo>
                    <a:pt x="1011936" y="484035"/>
                  </a:lnTo>
                  <a:lnTo>
                    <a:pt x="974458" y="484035"/>
                  </a:lnTo>
                  <a:lnTo>
                    <a:pt x="974458" y="521271"/>
                  </a:lnTo>
                  <a:lnTo>
                    <a:pt x="862012" y="521271"/>
                  </a:lnTo>
                  <a:lnTo>
                    <a:pt x="862012" y="558507"/>
                  </a:lnTo>
                  <a:lnTo>
                    <a:pt x="749579" y="558507"/>
                  </a:lnTo>
                  <a:lnTo>
                    <a:pt x="749579" y="595680"/>
                  </a:lnTo>
                  <a:lnTo>
                    <a:pt x="562190" y="595680"/>
                  </a:lnTo>
                  <a:lnTo>
                    <a:pt x="562190" y="558977"/>
                  </a:lnTo>
                  <a:lnTo>
                    <a:pt x="412267" y="558977"/>
                  </a:lnTo>
                  <a:lnTo>
                    <a:pt x="412267" y="520992"/>
                  </a:lnTo>
                  <a:lnTo>
                    <a:pt x="337312" y="520992"/>
                  </a:lnTo>
                  <a:lnTo>
                    <a:pt x="337312" y="558977"/>
                  </a:lnTo>
                  <a:lnTo>
                    <a:pt x="337312" y="595680"/>
                  </a:lnTo>
                  <a:lnTo>
                    <a:pt x="299834" y="595680"/>
                  </a:lnTo>
                  <a:lnTo>
                    <a:pt x="299834" y="632383"/>
                  </a:lnTo>
                  <a:lnTo>
                    <a:pt x="224866" y="632383"/>
                  </a:lnTo>
                  <a:lnTo>
                    <a:pt x="224866" y="670369"/>
                  </a:lnTo>
                  <a:lnTo>
                    <a:pt x="149910" y="670369"/>
                  </a:lnTo>
                  <a:lnTo>
                    <a:pt x="149910" y="707072"/>
                  </a:lnTo>
                  <a:lnTo>
                    <a:pt x="74955" y="707072"/>
                  </a:lnTo>
                  <a:lnTo>
                    <a:pt x="74955" y="670217"/>
                  </a:lnTo>
                  <a:lnTo>
                    <a:pt x="0" y="670217"/>
                  </a:lnTo>
                  <a:lnTo>
                    <a:pt x="0" y="707072"/>
                  </a:lnTo>
                  <a:lnTo>
                    <a:pt x="0" y="707440"/>
                  </a:lnTo>
                  <a:lnTo>
                    <a:pt x="0" y="745045"/>
                  </a:lnTo>
                  <a:lnTo>
                    <a:pt x="37477" y="745045"/>
                  </a:lnTo>
                  <a:lnTo>
                    <a:pt x="37477" y="781761"/>
                  </a:lnTo>
                  <a:lnTo>
                    <a:pt x="1674710" y="781761"/>
                  </a:lnTo>
                  <a:lnTo>
                    <a:pt x="1674710" y="745045"/>
                  </a:lnTo>
                  <a:lnTo>
                    <a:pt x="1674710" y="707072"/>
                  </a:lnTo>
                  <a:lnTo>
                    <a:pt x="1674710" y="670369"/>
                  </a:lnTo>
                  <a:lnTo>
                    <a:pt x="1674710" y="632383"/>
                  </a:lnTo>
                  <a:lnTo>
                    <a:pt x="1674710" y="595680"/>
                  </a:lnTo>
                  <a:close/>
                </a:path>
              </a:pathLst>
            </a:custGeom>
            <a:solidFill>
              <a:srgbClr val="5461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7"/>
            <p:cNvSpPr/>
            <p:nvPr/>
          </p:nvSpPr>
          <p:spPr>
            <a:xfrm>
              <a:off x="17400334" y="3700169"/>
              <a:ext cx="824865" cy="410209"/>
            </a:xfrm>
            <a:custGeom>
              <a:rect b="b" l="l" r="r" t="t"/>
              <a:pathLst>
                <a:path extrusionOk="0" h="410210" w="824865">
                  <a:moveTo>
                    <a:pt x="74955" y="335508"/>
                  </a:moveTo>
                  <a:lnTo>
                    <a:pt x="0" y="335508"/>
                  </a:lnTo>
                  <a:lnTo>
                    <a:pt x="0" y="372745"/>
                  </a:lnTo>
                  <a:lnTo>
                    <a:pt x="74955" y="372745"/>
                  </a:lnTo>
                  <a:lnTo>
                    <a:pt x="74955" y="335508"/>
                  </a:lnTo>
                  <a:close/>
                </a:path>
                <a:path extrusionOk="0" h="410210" w="824865">
                  <a:moveTo>
                    <a:pt x="299834" y="298272"/>
                  </a:moveTo>
                  <a:lnTo>
                    <a:pt x="224878" y="298272"/>
                  </a:lnTo>
                  <a:lnTo>
                    <a:pt x="224878" y="372745"/>
                  </a:lnTo>
                  <a:lnTo>
                    <a:pt x="299834" y="372745"/>
                  </a:lnTo>
                  <a:lnTo>
                    <a:pt x="299834" y="298272"/>
                  </a:lnTo>
                  <a:close/>
                </a:path>
                <a:path extrusionOk="0" h="410210" w="824865">
                  <a:moveTo>
                    <a:pt x="449757" y="372745"/>
                  </a:moveTo>
                  <a:lnTo>
                    <a:pt x="412280" y="372745"/>
                  </a:lnTo>
                  <a:lnTo>
                    <a:pt x="412280" y="409981"/>
                  </a:lnTo>
                  <a:lnTo>
                    <a:pt x="449757" y="409981"/>
                  </a:lnTo>
                  <a:lnTo>
                    <a:pt x="449757" y="372745"/>
                  </a:lnTo>
                  <a:close/>
                </a:path>
                <a:path extrusionOk="0" h="410210" w="824865">
                  <a:moveTo>
                    <a:pt x="674624" y="335445"/>
                  </a:moveTo>
                  <a:lnTo>
                    <a:pt x="637146" y="335445"/>
                  </a:lnTo>
                  <a:lnTo>
                    <a:pt x="637146" y="372148"/>
                  </a:lnTo>
                  <a:lnTo>
                    <a:pt x="487235" y="372148"/>
                  </a:lnTo>
                  <a:lnTo>
                    <a:pt x="487235" y="410133"/>
                  </a:lnTo>
                  <a:lnTo>
                    <a:pt x="674624" y="410133"/>
                  </a:lnTo>
                  <a:lnTo>
                    <a:pt x="674624" y="372148"/>
                  </a:lnTo>
                  <a:lnTo>
                    <a:pt x="674624" y="335445"/>
                  </a:lnTo>
                  <a:close/>
                </a:path>
                <a:path extrusionOk="0" h="410210" w="824865">
                  <a:moveTo>
                    <a:pt x="674624" y="224053"/>
                  </a:moveTo>
                  <a:lnTo>
                    <a:pt x="599668" y="224053"/>
                  </a:lnTo>
                  <a:lnTo>
                    <a:pt x="599668" y="260756"/>
                  </a:lnTo>
                  <a:lnTo>
                    <a:pt x="337312" y="260756"/>
                  </a:lnTo>
                  <a:lnTo>
                    <a:pt x="337312" y="223799"/>
                  </a:lnTo>
                  <a:lnTo>
                    <a:pt x="262356" y="223799"/>
                  </a:lnTo>
                  <a:lnTo>
                    <a:pt x="262356" y="261035"/>
                  </a:lnTo>
                  <a:lnTo>
                    <a:pt x="337312" y="261035"/>
                  </a:lnTo>
                  <a:lnTo>
                    <a:pt x="337312" y="298742"/>
                  </a:lnTo>
                  <a:lnTo>
                    <a:pt x="337312" y="335445"/>
                  </a:lnTo>
                  <a:lnTo>
                    <a:pt x="599668" y="335445"/>
                  </a:lnTo>
                  <a:lnTo>
                    <a:pt x="599668" y="298742"/>
                  </a:lnTo>
                  <a:lnTo>
                    <a:pt x="674624" y="298742"/>
                  </a:lnTo>
                  <a:lnTo>
                    <a:pt x="674624" y="260756"/>
                  </a:lnTo>
                  <a:lnTo>
                    <a:pt x="674624" y="224053"/>
                  </a:lnTo>
                  <a:close/>
                </a:path>
                <a:path extrusionOk="0" h="410210" w="824865">
                  <a:moveTo>
                    <a:pt x="824547" y="335508"/>
                  </a:moveTo>
                  <a:lnTo>
                    <a:pt x="749592" y="335508"/>
                  </a:lnTo>
                  <a:lnTo>
                    <a:pt x="749592" y="409981"/>
                  </a:lnTo>
                  <a:lnTo>
                    <a:pt x="824547" y="409981"/>
                  </a:lnTo>
                  <a:lnTo>
                    <a:pt x="824547" y="335508"/>
                  </a:lnTo>
                  <a:close/>
                </a:path>
                <a:path extrusionOk="0" h="410210" w="824865">
                  <a:moveTo>
                    <a:pt x="824547" y="112661"/>
                  </a:moveTo>
                  <a:lnTo>
                    <a:pt x="787069" y="112661"/>
                  </a:lnTo>
                  <a:lnTo>
                    <a:pt x="787069" y="0"/>
                  </a:lnTo>
                  <a:lnTo>
                    <a:pt x="749592" y="0"/>
                  </a:lnTo>
                  <a:lnTo>
                    <a:pt x="749592" y="112661"/>
                  </a:lnTo>
                  <a:lnTo>
                    <a:pt x="749592" y="149364"/>
                  </a:lnTo>
                  <a:lnTo>
                    <a:pt x="712114" y="149364"/>
                  </a:lnTo>
                  <a:lnTo>
                    <a:pt x="712114" y="186080"/>
                  </a:lnTo>
                  <a:lnTo>
                    <a:pt x="674624" y="186080"/>
                  </a:lnTo>
                  <a:lnTo>
                    <a:pt x="674624" y="224053"/>
                  </a:lnTo>
                  <a:lnTo>
                    <a:pt x="749592" y="224053"/>
                  </a:lnTo>
                  <a:lnTo>
                    <a:pt x="749592" y="186080"/>
                  </a:lnTo>
                  <a:lnTo>
                    <a:pt x="824547" y="186080"/>
                  </a:lnTo>
                  <a:lnTo>
                    <a:pt x="824547" y="149364"/>
                  </a:lnTo>
                  <a:lnTo>
                    <a:pt x="824547" y="112661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56" name="Google Shape;256;p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475301" y="3588862"/>
              <a:ext cx="449750" cy="3720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7" name="Google Shape;257;p7"/>
            <p:cNvSpPr/>
            <p:nvPr/>
          </p:nvSpPr>
          <p:spPr>
            <a:xfrm>
              <a:off x="16575800" y="3886250"/>
              <a:ext cx="899794" cy="261620"/>
            </a:xfrm>
            <a:custGeom>
              <a:rect b="b" l="l" r="r" t="t"/>
              <a:pathLst>
                <a:path extrusionOk="0" h="261620" w="899794">
                  <a:moveTo>
                    <a:pt x="112433" y="186664"/>
                  </a:moveTo>
                  <a:lnTo>
                    <a:pt x="0" y="186664"/>
                  </a:lnTo>
                  <a:lnTo>
                    <a:pt x="0" y="223901"/>
                  </a:lnTo>
                  <a:lnTo>
                    <a:pt x="112433" y="223901"/>
                  </a:lnTo>
                  <a:lnTo>
                    <a:pt x="112433" y="186664"/>
                  </a:lnTo>
                  <a:close/>
                </a:path>
                <a:path extrusionOk="0" h="261620" w="899794">
                  <a:moveTo>
                    <a:pt x="187388" y="223901"/>
                  </a:moveTo>
                  <a:lnTo>
                    <a:pt x="112433" y="223901"/>
                  </a:lnTo>
                  <a:lnTo>
                    <a:pt x="112433" y="261124"/>
                  </a:lnTo>
                  <a:lnTo>
                    <a:pt x="187388" y="261124"/>
                  </a:lnTo>
                  <a:lnTo>
                    <a:pt x="187388" y="223901"/>
                  </a:lnTo>
                  <a:close/>
                </a:path>
                <a:path extrusionOk="0" h="261620" w="899794">
                  <a:moveTo>
                    <a:pt x="262343" y="186664"/>
                  </a:moveTo>
                  <a:lnTo>
                    <a:pt x="187388" y="186664"/>
                  </a:lnTo>
                  <a:lnTo>
                    <a:pt x="187388" y="223901"/>
                  </a:lnTo>
                  <a:lnTo>
                    <a:pt x="262343" y="223901"/>
                  </a:lnTo>
                  <a:lnTo>
                    <a:pt x="262343" y="186664"/>
                  </a:lnTo>
                  <a:close/>
                </a:path>
                <a:path extrusionOk="0" h="261620" w="899794">
                  <a:moveTo>
                    <a:pt x="374789" y="74676"/>
                  </a:moveTo>
                  <a:lnTo>
                    <a:pt x="337312" y="74676"/>
                  </a:lnTo>
                  <a:lnTo>
                    <a:pt x="337312" y="112661"/>
                  </a:lnTo>
                  <a:lnTo>
                    <a:pt x="262343" y="112661"/>
                  </a:lnTo>
                  <a:lnTo>
                    <a:pt x="262343" y="149364"/>
                  </a:lnTo>
                  <a:lnTo>
                    <a:pt x="262343" y="186067"/>
                  </a:lnTo>
                  <a:lnTo>
                    <a:pt x="337312" y="186067"/>
                  </a:lnTo>
                  <a:lnTo>
                    <a:pt x="337312" y="149364"/>
                  </a:lnTo>
                  <a:lnTo>
                    <a:pt x="374789" y="149364"/>
                  </a:lnTo>
                  <a:lnTo>
                    <a:pt x="374789" y="112661"/>
                  </a:lnTo>
                  <a:lnTo>
                    <a:pt x="374789" y="74676"/>
                  </a:lnTo>
                  <a:close/>
                </a:path>
                <a:path extrusionOk="0" h="261620" w="899794">
                  <a:moveTo>
                    <a:pt x="562178" y="149428"/>
                  </a:moveTo>
                  <a:lnTo>
                    <a:pt x="449745" y="149428"/>
                  </a:lnTo>
                  <a:lnTo>
                    <a:pt x="449745" y="186067"/>
                  </a:lnTo>
                  <a:lnTo>
                    <a:pt x="374789" y="186067"/>
                  </a:lnTo>
                  <a:lnTo>
                    <a:pt x="374789" y="224053"/>
                  </a:lnTo>
                  <a:lnTo>
                    <a:pt x="299834" y="224053"/>
                  </a:lnTo>
                  <a:lnTo>
                    <a:pt x="299834" y="260756"/>
                  </a:lnTo>
                  <a:lnTo>
                    <a:pt x="412267" y="260756"/>
                  </a:lnTo>
                  <a:lnTo>
                    <a:pt x="412267" y="224053"/>
                  </a:lnTo>
                  <a:lnTo>
                    <a:pt x="449745" y="224053"/>
                  </a:lnTo>
                  <a:lnTo>
                    <a:pt x="449745" y="186664"/>
                  </a:lnTo>
                  <a:lnTo>
                    <a:pt x="562178" y="186664"/>
                  </a:lnTo>
                  <a:lnTo>
                    <a:pt x="562178" y="149428"/>
                  </a:lnTo>
                  <a:close/>
                </a:path>
                <a:path extrusionOk="0" h="261620" w="899794">
                  <a:moveTo>
                    <a:pt x="899490" y="74676"/>
                  </a:moveTo>
                  <a:lnTo>
                    <a:pt x="599668" y="74676"/>
                  </a:lnTo>
                  <a:lnTo>
                    <a:pt x="599668" y="37973"/>
                  </a:lnTo>
                  <a:lnTo>
                    <a:pt x="449745" y="37973"/>
                  </a:lnTo>
                  <a:lnTo>
                    <a:pt x="449745" y="0"/>
                  </a:lnTo>
                  <a:lnTo>
                    <a:pt x="412267" y="0"/>
                  </a:lnTo>
                  <a:lnTo>
                    <a:pt x="412267" y="37973"/>
                  </a:lnTo>
                  <a:lnTo>
                    <a:pt x="412267" y="74676"/>
                  </a:lnTo>
                  <a:lnTo>
                    <a:pt x="449745" y="74676"/>
                  </a:lnTo>
                  <a:lnTo>
                    <a:pt x="449745" y="112661"/>
                  </a:lnTo>
                  <a:lnTo>
                    <a:pt x="599668" y="112661"/>
                  </a:lnTo>
                  <a:lnTo>
                    <a:pt x="599668" y="149364"/>
                  </a:lnTo>
                  <a:lnTo>
                    <a:pt x="787057" y="149364"/>
                  </a:lnTo>
                  <a:lnTo>
                    <a:pt x="787057" y="112661"/>
                  </a:lnTo>
                  <a:lnTo>
                    <a:pt x="899490" y="112661"/>
                  </a:lnTo>
                  <a:lnTo>
                    <a:pt x="899490" y="74676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16575800" y="3402697"/>
              <a:ext cx="1712595" cy="708025"/>
            </a:xfrm>
            <a:custGeom>
              <a:rect b="b" l="l" r="r" t="t"/>
              <a:pathLst>
                <a:path extrusionOk="0" h="708025" w="1712594">
                  <a:moveTo>
                    <a:pt x="112433" y="632917"/>
                  </a:moveTo>
                  <a:lnTo>
                    <a:pt x="74955" y="632917"/>
                  </a:lnTo>
                  <a:lnTo>
                    <a:pt x="74955" y="596214"/>
                  </a:lnTo>
                  <a:lnTo>
                    <a:pt x="37477" y="596214"/>
                  </a:lnTo>
                  <a:lnTo>
                    <a:pt x="37477" y="632917"/>
                  </a:lnTo>
                  <a:lnTo>
                    <a:pt x="0" y="632917"/>
                  </a:lnTo>
                  <a:lnTo>
                    <a:pt x="0" y="669620"/>
                  </a:lnTo>
                  <a:lnTo>
                    <a:pt x="112433" y="669620"/>
                  </a:lnTo>
                  <a:lnTo>
                    <a:pt x="112433" y="632917"/>
                  </a:lnTo>
                  <a:close/>
                </a:path>
                <a:path extrusionOk="0" h="708025" w="1712594">
                  <a:moveTo>
                    <a:pt x="187388" y="670217"/>
                  </a:moveTo>
                  <a:lnTo>
                    <a:pt x="112433" y="670217"/>
                  </a:lnTo>
                  <a:lnTo>
                    <a:pt x="112433" y="707453"/>
                  </a:lnTo>
                  <a:lnTo>
                    <a:pt x="187388" y="707453"/>
                  </a:lnTo>
                  <a:lnTo>
                    <a:pt x="187388" y="670217"/>
                  </a:lnTo>
                  <a:close/>
                </a:path>
                <a:path extrusionOk="0" h="708025" w="1712594">
                  <a:moveTo>
                    <a:pt x="262343" y="595744"/>
                  </a:moveTo>
                  <a:lnTo>
                    <a:pt x="224866" y="595744"/>
                  </a:lnTo>
                  <a:lnTo>
                    <a:pt x="224866" y="632980"/>
                  </a:lnTo>
                  <a:lnTo>
                    <a:pt x="187388" y="632980"/>
                  </a:lnTo>
                  <a:lnTo>
                    <a:pt x="187388" y="670217"/>
                  </a:lnTo>
                  <a:lnTo>
                    <a:pt x="262343" y="670217"/>
                  </a:lnTo>
                  <a:lnTo>
                    <a:pt x="262343" y="595744"/>
                  </a:lnTo>
                  <a:close/>
                </a:path>
                <a:path extrusionOk="0" h="708025" w="1712594">
                  <a:moveTo>
                    <a:pt x="337312" y="521271"/>
                  </a:moveTo>
                  <a:lnTo>
                    <a:pt x="299834" y="521271"/>
                  </a:lnTo>
                  <a:lnTo>
                    <a:pt x="299834" y="558507"/>
                  </a:lnTo>
                  <a:lnTo>
                    <a:pt x="262343" y="558507"/>
                  </a:lnTo>
                  <a:lnTo>
                    <a:pt x="262343" y="595744"/>
                  </a:lnTo>
                  <a:lnTo>
                    <a:pt x="337312" y="595744"/>
                  </a:lnTo>
                  <a:lnTo>
                    <a:pt x="337312" y="521271"/>
                  </a:lnTo>
                  <a:close/>
                </a:path>
                <a:path extrusionOk="0" h="708025" w="1712594">
                  <a:moveTo>
                    <a:pt x="787057" y="335102"/>
                  </a:moveTo>
                  <a:lnTo>
                    <a:pt x="749579" y="335102"/>
                  </a:lnTo>
                  <a:lnTo>
                    <a:pt x="749579" y="372338"/>
                  </a:lnTo>
                  <a:lnTo>
                    <a:pt x="787057" y="372338"/>
                  </a:lnTo>
                  <a:lnTo>
                    <a:pt x="787057" y="335102"/>
                  </a:lnTo>
                  <a:close/>
                </a:path>
                <a:path extrusionOk="0" h="708025" w="1712594">
                  <a:moveTo>
                    <a:pt x="862012" y="372338"/>
                  </a:moveTo>
                  <a:lnTo>
                    <a:pt x="787057" y="372338"/>
                  </a:lnTo>
                  <a:lnTo>
                    <a:pt x="787057" y="409575"/>
                  </a:lnTo>
                  <a:lnTo>
                    <a:pt x="862012" y="409575"/>
                  </a:lnTo>
                  <a:lnTo>
                    <a:pt x="862012" y="372338"/>
                  </a:lnTo>
                  <a:close/>
                </a:path>
                <a:path extrusionOk="0" h="708025" w="1712594">
                  <a:moveTo>
                    <a:pt x="936980" y="409575"/>
                  </a:moveTo>
                  <a:lnTo>
                    <a:pt x="862012" y="409575"/>
                  </a:lnTo>
                  <a:lnTo>
                    <a:pt x="862012" y="446811"/>
                  </a:lnTo>
                  <a:lnTo>
                    <a:pt x="936980" y="446811"/>
                  </a:lnTo>
                  <a:lnTo>
                    <a:pt x="936980" y="409575"/>
                  </a:lnTo>
                  <a:close/>
                </a:path>
                <a:path extrusionOk="0" h="708025" w="1712594">
                  <a:moveTo>
                    <a:pt x="974458" y="446836"/>
                  </a:moveTo>
                  <a:lnTo>
                    <a:pt x="936980" y="446836"/>
                  </a:lnTo>
                  <a:lnTo>
                    <a:pt x="936980" y="483552"/>
                  </a:lnTo>
                  <a:lnTo>
                    <a:pt x="862012" y="483552"/>
                  </a:lnTo>
                  <a:lnTo>
                    <a:pt x="862012" y="521525"/>
                  </a:lnTo>
                  <a:lnTo>
                    <a:pt x="674624" y="521525"/>
                  </a:lnTo>
                  <a:lnTo>
                    <a:pt x="674624" y="483552"/>
                  </a:lnTo>
                  <a:lnTo>
                    <a:pt x="524700" y="483552"/>
                  </a:lnTo>
                  <a:lnTo>
                    <a:pt x="524700" y="446836"/>
                  </a:lnTo>
                  <a:lnTo>
                    <a:pt x="449745" y="446836"/>
                  </a:lnTo>
                  <a:lnTo>
                    <a:pt x="449745" y="483552"/>
                  </a:lnTo>
                  <a:lnTo>
                    <a:pt x="449745" y="521525"/>
                  </a:lnTo>
                  <a:lnTo>
                    <a:pt x="599668" y="521525"/>
                  </a:lnTo>
                  <a:lnTo>
                    <a:pt x="599668" y="558228"/>
                  </a:lnTo>
                  <a:lnTo>
                    <a:pt x="899490" y="558228"/>
                  </a:lnTo>
                  <a:lnTo>
                    <a:pt x="899490" y="521525"/>
                  </a:lnTo>
                  <a:lnTo>
                    <a:pt x="974458" y="521525"/>
                  </a:lnTo>
                  <a:lnTo>
                    <a:pt x="974458" y="483552"/>
                  </a:lnTo>
                  <a:lnTo>
                    <a:pt x="974458" y="446836"/>
                  </a:lnTo>
                  <a:close/>
                </a:path>
                <a:path extrusionOk="0" h="708025" w="1712594">
                  <a:moveTo>
                    <a:pt x="1011936" y="372338"/>
                  </a:moveTo>
                  <a:lnTo>
                    <a:pt x="936980" y="372338"/>
                  </a:lnTo>
                  <a:lnTo>
                    <a:pt x="936980" y="409575"/>
                  </a:lnTo>
                  <a:lnTo>
                    <a:pt x="1011936" y="409575"/>
                  </a:lnTo>
                  <a:lnTo>
                    <a:pt x="1011936" y="372338"/>
                  </a:lnTo>
                  <a:close/>
                </a:path>
                <a:path extrusionOk="0" h="708025" w="1712594">
                  <a:moveTo>
                    <a:pt x="1049413" y="297878"/>
                  </a:moveTo>
                  <a:lnTo>
                    <a:pt x="1011936" y="297878"/>
                  </a:lnTo>
                  <a:lnTo>
                    <a:pt x="1011936" y="372338"/>
                  </a:lnTo>
                  <a:lnTo>
                    <a:pt x="1049413" y="372338"/>
                  </a:lnTo>
                  <a:lnTo>
                    <a:pt x="1049413" y="297878"/>
                  </a:lnTo>
                  <a:close/>
                </a:path>
                <a:path extrusionOk="0" h="708025" w="1712594">
                  <a:moveTo>
                    <a:pt x="1086891" y="186169"/>
                  </a:moveTo>
                  <a:lnTo>
                    <a:pt x="1049413" y="186169"/>
                  </a:lnTo>
                  <a:lnTo>
                    <a:pt x="1049413" y="297878"/>
                  </a:lnTo>
                  <a:lnTo>
                    <a:pt x="1086891" y="297878"/>
                  </a:lnTo>
                  <a:lnTo>
                    <a:pt x="1086891" y="186169"/>
                  </a:lnTo>
                  <a:close/>
                </a:path>
                <a:path extrusionOk="0" h="708025" w="1712594">
                  <a:moveTo>
                    <a:pt x="1161846" y="484047"/>
                  </a:moveTo>
                  <a:lnTo>
                    <a:pt x="1124369" y="484047"/>
                  </a:lnTo>
                  <a:lnTo>
                    <a:pt x="1124369" y="521271"/>
                  </a:lnTo>
                  <a:lnTo>
                    <a:pt x="1161846" y="521271"/>
                  </a:lnTo>
                  <a:lnTo>
                    <a:pt x="1161846" y="484047"/>
                  </a:lnTo>
                  <a:close/>
                </a:path>
                <a:path extrusionOk="0" h="708025" w="1712594">
                  <a:moveTo>
                    <a:pt x="1199324" y="335102"/>
                  </a:moveTo>
                  <a:lnTo>
                    <a:pt x="1086891" y="335102"/>
                  </a:lnTo>
                  <a:lnTo>
                    <a:pt x="1086891" y="372338"/>
                  </a:lnTo>
                  <a:lnTo>
                    <a:pt x="1199324" y="372338"/>
                  </a:lnTo>
                  <a:lnTo>
                    <a:pt x="1199324" y="335102"/>
                  </a:lnTo>
                  <a:close/>
                </a:path>
                <a:path extrusionOk="0" h="708025" w="1712594">
                  <a:moveTo>
                    <a:pt x="1236814" y="446811"/>
                  </a:moveTo>
                  <a:lnTo>
                    <a:pt x="1161846" y="446811"/>
                  </a:lnTo>
                  <a:lnTo>
                    <a:pt x="1161846" y="484047"/>
                  </a:lnTo>
                  <a:lnTo>
                    <a:pt x="1236814" y="484047"/>
                  </a:lnTo>
                  <a:lnTo>
                    <a:pt x="1236814" y="446811"/>
                  </a:lnTo>
                  <a:close/>
                </a:path>
                <a:path extrusionOk="0" h="708025" w="1712594">
                  <a:moveTo>
                    <a:pt x="1236814" y="297878"/>
                  </a:moveTo>
                  <a:lnTo>
                    <a:pt x="1199324" y="297878"/>
                  </a:lnTo>
                  <a:lnTo>
                    <a:pt x="1199324" y="335102"/>
                  </a:lnTo>
                  <a:lnTo>
                    <a:pt x="1236814" y="335102"/>
                  </a:lnTo>
                  <a:lnTo>
                    <a:pt x="1236814" y="297878"/>
                  </a:lnTo>
                  <a:close/>
                </a:path>
                <a:path extrusionOk="0" h="708025" w="1712594">
                  <a:moveTo>
                    <a:pt x="1236814" y="148932"/>
                  </a:moveTo>
                  <a:lnTo>
                    <a:pt x="1199324" y="148932"/>
                  </a:lnTo>
                  <a:lnTo>
                    <a:pt x="1199324" y="186169"/>
                  </a:lnTo>
                  <a:lnTo>
                    <a:pt x="1236814" y="186169"/>
                  </a:lnTo>
                  <a:lnTo>
                    <a:pt x="1236814" y="148932"/>
                  </a:lnTo>
                  <a:close/>
                </a:path>
                <a:path extrusionOk="0" h="708025" w="1712594">
                  <a:moveTo>
                    <a:pt x="1236814" y="0"/>
                  </a:moveTo>
                  <a:lnTo>
                    <a:pt x="1161846" y="0"/>
                  </a:lnTo>
                  <a:lnTo>
                    <a:pt x="1161846" y="37236"/>
                  </a:lnTo>
                  <a:lnTo>
                    <a:pt x="1199324" y="37236"/>
                  </a:lnTo>
                  <a:lnTo>
                    <a:pt x="1199324" y="74472"/>
                  </a:lnTo>
                  <a:lnTo>
                    <a:pt x="1236814" y="74472"/>
                  </a:lnTo>
                  <a:lnTo>
                    <a:pt x="1236814" y="0"/>
                  </a:lnTo>
                  <a:close/>
                </a:path>
                <a:path extrusionOk="0" h="708025" w="1712594">
                  <a:moveTo>
                    <a:pt x="1274292" y="409575"/>
                  </a:moveTo>
                  <a:lnTo>
                    <a:pt x="1236814" y="409575"/>
                  </a:lnTo>
                  <a:lnTo>
                    <a:pt x="1236814" y="446811"/>
                  </a:lnTo>
                  <a:lnTo>
                    <a:pt x="1274292" y="446811"/>
                  </a:lnTo>
                  <a:lnTo>
                    <a:pt x="1274292" y="409575"/>
                  </a:lnTo>
                  <a:close/>
                </a:path>
                <a:path extrusionOk="0" h="708025" w="1712594">
                  <a:moveTo>
                    <a:pt x="1311770" y="372338"/>
                  </a:moveTo>
                  <a:lnTo>
                    <a:pt x="1274292" y="372338"/>
                  </a:lnTo>
                  <a:lnTo>
                    <a:pt x="1274292" y="409575"/>
                  </a:lnTo>
                  <a:lnTo>
                    <a:pt x="1311770" y="409575"/>
                  </a:lnTo>
                  <a:lnTo>
                    <a:pt x="1311770" y="372338"/>
                  </a:lnTo>
                  <a:close/>
                </a:path>
                <a:path extrusionOk="0" h="708025" w="1712594">
                  <a:moveTo>
                    <a:pt x="1311770" y="74688"/>
                  </a:moveTo>
                  <a:lnTo>
                    <a:pt x="1236814" y="74688"/>
                  </a:lnTo>
                  <a:lnTo>
                    <a:pt x="1236814" y="111391"/>
                  </a:lnTo>
                  <a:lnTo>
                    <a:pt x="1274292" y="111391"/>
                  </a:lnTo>
                  <a:lnTo>
                    <a:pt x="1274292" y="222783"/>
                  </a:lnTo>
                  <a:lnTo>
                    <a:pt x="1236814" y="222783"/>
                  </a:lnTo>
                  <a:lnTo>
                    <a:pt x="1236814" y="260756"/>
                  </a:lnTo>
                  <a:lnTo>
                    <a:pt x="1236814" y="297472"/>
                  </a:lnTo>
                  <a:lnTo>
                    <a:pt x="1274292" y="297472"/>
                  </a:lnTo>
                  <a:lnTo>
                    <a:pt x="1274292" y="260756"/>
                  </a:lnTo>
                  <a:lnTo>
                    <a:pt x="1311770" y="260756"/>
                  </a:lnTo>
                  <a:lnTo>
                    <a:pt x="1311770" y="222783"/>
                  </a:lnTo>
                  <a:lnTo>
                    <a:pt x="1311770" y="111391"/>
                  </a:lnTo>
                  <a:lnTo>
                    <a:pt x="1311770" y="74688"/>
                  </a:lnTo>
                  <a:close/>
                </a:path>
                <a:path extrusionOk="0" h="708025" w="1712594">
                  <a:moveTo>
                    <a:pt x="1461681" y="148932"/>
                  </a:moveTo>
                  <a:lnTo>
                    <a:pt x="1424203" y="148932"/>
                  </a:lnTo>
                  <a:lnTo>
                    <a:pt x="1424203" y="186169"/>
                  </a:lnTo>
                  <a:lnTo>
                    <a:pt x="1461681" y="186169"/>
                  </a:lnTo>
                  <a:lnTo>
                    <a:pt x="1461681" y="148932"/>
                  </a:lnTo>
                  <a:close/>
                </a:path>
                <a:path extrusionOk="0" h="708025" w="1712594">
                  <a:moveTo>
                    <a:pt x="1499158" y="186169"/>
                  </a:moveTo>
                  <a:lnTo>
                    <a:pt x="1461681" y="186169"/>
                  </a:lnTo>
                  <a:lnTo>
                    <a:pt x="1461681" y="223405"/>
                  </a:lnTo>
                  <a:lnTo>
                    <a:pt x="1461681" y="260642"/>
                  </a:lnTo>
                  <a:lnTo>
                    <a:pt x="1499158" y="260642"/>
                  </a:lnTo>
                  <a:lnTo>
                    <a:pt x="1499158" y="186169"/>
                  </a:lnTo>
                  <a:close/>
                </a:path>
                <a:path extrusionOk="0" h="708025" w="1712594">
                  <a:moveTo>
                    <a:pt x="1611604" y="186080"/>
                  </a:moveTo>
                  <a:lnTo>
                    <a:pt x="1574126" y="186080"/>
                  </a:lnTo>
                  <a:lnTo>
                    <a:pt x="1574126" y="149364"/>
                  </a:lnTo>
                  <a:lnTo>
                    <a:pt x="1536649" y="149364"/>
                  </a:lnTo>
                  <a:lnTo>
                    <a:pt x="1536649" y="186080"/>
                  </a:lnTo>
                  <a:lnTo>
                    <a:pt x="1536649" y="222783"/>
                  </a:lnTo>
                  <a:lnTo>
                    <a:pt x="1574126" y="222783"/>
                  </a:lnTo>
                  <a:lnTo>
                    <a:pt x="1574126" y="260756"/>
                  </a:lnTo>
                  <a:lnTo>
                    <a:pt x="1499158" y="260756"/>
                  </a:lnTo>
                  <a:lnTo>
                    <a:pt x="1499158" y="297472"/>
                  </a:lnTo>
                  <a:lnTo>
                    <a:pt x="1499158" y="410133"/>
                  </a:lnTo>
                  <a:lnTo>
                    <a:pt x="1461681" y="410133"/>
                  </a:lnTo>
                  <a:lnTo>
                    <a:pt x="1461681" y="446836"/>
                  </a:lnTo>
                  <a:lnTo>
                    <a:pt x="1461681" y="483552"/>
                  </a:lnTo>
                  <a:lnTo>
                    <a:pt x="1424203" y="483552"/>
                  </a:lnTo>
                  <a:lnTo>
                    <a:pt x="1424203" y="521271"/>
                  </a:lnTo>
                  <a:lnTo>
                    <a:pt x="1161846" y="521271"/>
                  </a:lnTo>
                  <a:lnTo>
                    <a:pt x="1161846" y="558507"/>
                  </a:lnTo>
                  <a:lnTo>
                    <a:pt x="1424203" y="558507"/>
                  </a:lnTo>
                  <a:lnTo>
                    <a:pt x="1424203" y="521525"/>
                  </a:lnTo>
                  <a:lnTo>
                    <a:pt x="1499158" y="521525"/>
                  </a:lnTo>
                  <a:lnTo>
                    <a:pt x="1499158" y="483552"/>
                  </a:lnTo>
                  <a:lnTo>
                    <a:pt x="1536649" y="483552"/>
                  </a:lnTo>
                  <a:lnTo>
                    <a:pt x="1536649" y="446836"/>
                  </a:lnTo>
                  <a:lnTo>
                    <a:pt x="1574126" y="446836"/>
                  </a:lnTo>
                  <a:lnTo>
                    <a:pt x="1574126" y="410133"/>
                  </a:lnTo>
                  <a:lnTo>
                    <a:pt x="1574126" y="297472"/>
                  </a:lnTo>
                  <a:lnTo>
                    <a:pt x="1611604" y="297472"/>
                  </a:lnTo>
                  <a:lnTo>
                    <a:pt x="1611604" y="260756"/>
                  </a:lnTo>
                  <a:lnTo>
                    <a:pt x="1611604" y="222783"/>
                  </a:lnTo>
                  <a:lnTo>
                    <a:pt x="1611604" y="186080"/>
                  </a:lnTo>
                  <a:close/>
                </a:path>
                <a:path extrusionOk="0" h="708025" w="1712594">
                  <a:moveTo>
                    <a:pt x="1686560" y="521271"/>
                  </a:moveTo>
                  <a:lnTo>
                    <a:pt x="1649082" y="521271"/>
                  </a:lnTo>
                  <a:lnTo>
                    <a:pt x="1649082" y="558507"/>
                  </a:lnTo>
                  <a:lnTo>
                    <a:pt x="1611604" y="558507"/>
                  </a:lnTo>
                  <a:lnTo>
                    <a:pt x="1611604" y="595744"/>
                  </a:lnTo>
                  <a:lnTo>
                    <a:pt x="1686560" y="595744"/>
                  </a:lnTo>
                  <a:lnTo>
                    <a:pt x="1686560" y="521271"/>
                  </a:lnTo>
                  <a:close/>
                </a:path>
                <a:path extrusionOk="0" h="708025" w="1712594">
                  <a:moveTo>
                    <a:pt x="1712188" y="595744"/>
                  </a:moveTo>
                  <a:lnTo>
                    <a:pt x="1686560" y="595744"/>
                  </a:lnTo>
                  <a:lnTo>
                    <a:pt x="1686560" y="632980"/>
                  </a:lnTo>
                  <a:lnTo>
                    <a:pt x="1712188" y="632980"/>
                  </a:lnTo>
                  <a:lnTo>
                    <a:pt x="1712188" y="595744"/>
                  </a:lnTo>
                  <a:close/>
                </a:path>
                <a:path extrusionOk="0" h="708025" w="1712594">
                  <a:moveTo>
                    <a:pt x="1712188" y="446811"/>
                  </a:moveTo>
                  <a:lnTo>
                    <a:pt x="1686560" y="446811"/>
                  </a:lnTo>
                  <a:lnTo>
                    <a:pt x="1686560" y="521271"/>
                  </a:lnTo>
                  <a:lnTo>
                    <a:pt x="1712188" y="521271"/>
                  </a:lnTo>
                  <a:lnTo>
                    <a:pt x="1712188" y="446811"/>
                  </a:lnTo>
                  <a:close/>
                </a:path>
              </a:pathLst>
            </a:custGeom>
            <a:solidFill>
              <a:srgbClr val="FA6AA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16650755" y="3402697"/>
              <a:ext cx="1386840" cy="596265"/>
            </a:xfrm>
            <a:custGeom>
              <a:rect b="b" l="l" r="r" t="t"/>
              <a:pathLst>
                <a:path extrusionOk="0" h="596264" w="1386840">
                  <a:moveTo>
                    <a:pt x="74955" y="558507"/>
                  </a:moveTo>
                  <a:lnTo>
                    <a:pt x="0" y="558507"/>
                  </a:lnTo>
                  <a:lnTo>
                    <a:pt x="0" y="595744"/>
                  </a:lnTo>
                  <a:lnTo>
                    <a:pt x="74955" y="595744"/>
                  </a:lnTo>
                  <a:lnTo>
                    <a:pt x="74955" y="558507"/>
                  </a:lnTo>
                  <a:close/>
                </a:path>
                <a:path extrusionOk="0" h="596264" w="1386840">
                  <a:moveTo>
                    <a:pt x="149910" y="521271"/>
                  </a:moveTo>
                  <a:lnTo>
                    <a:pt x="74955" y="521271"/>
                  </a:lnTo>
                  <a:lnTo>
                    <a:pt x="74955" y="558507"/>
                  </a:lnTo>
                  <a:lnTo>
                    <a:pt x="149910" y="558507"/>
                  </a:lnTo>
                  <a:lnTo>
                    <a:pt x="149910" y="521271"/>
                  </a:lnTo>
                  <a:close/>
                </a:path>
                <a:path extrusionOk="0" h="596264" w="1386840">
                  <a:moveTo>
                    <a:pt x="487222" y="409575"/>
                  </a:moveTo>
                  <a:lnTo>
                    <a:pt x="449745" y="409575"/>
                  </a:lnTo>
                  <a:lnTo>
                    <a:pt x="449745" y="446811"/>
                  </a:lnTo>
                  <a:lnTo>
                    <a:pt x="487222" y="446811"/>
                  </a:lnTo>
                  <a:lnTo>
                    <a:pt x="487222" y="409575"/>
                  </a:lnTo>
                  <a:close/>
                </a:path>
                <a:path extrusionOk="0" h="596264" w="1386840">
                  <a:moveTo>
                    <a:pt x="637146" y="372338"/>
                  </a:moveTo>
                  <a:lnTo>
                    <a:pt x="524713" y="372338"/>
                  </a:lnTo>
                  <a:lnTo>
                    <a:pt x="524713" y="409575"/>
                  </a:lnTo>
                  <a:lnTo>
                    <a:pt x="637146" y="409575"/>
                  </a:lnTo>
                  <a:lnTo>
                    <a:pt x="637146" y="372338"/>
                  </a:lnTo>
                  <a:close/>
                </a:path>
                <a:path extrusionOk="0" h="596264" w="1386840">
                  <a:moveTo>
                    <a:pt x="674624" y="409575"/>
                  </a:moveTo>
                  <a:lnTo>
                    <a:pt x="637146" y="409575"/>
                  </a:lnTo>
                  <a:lnTo>
                    <a:pt x="637146" y="446811"/>
                  </a:lnTo>
                  <a:lnTo>
                    <a:pt x="674624" y="446811"/>
                  </a:lnTo>
                  <a:lnTo>
                    <a:pt x="674624" y="409575"/>
                  </a:lnTo>
                  <a:close/>
                </a:path>
                <a:path extrusionOk="0" h="596264" w="1386840">
                  <a:moveTo>
                    <a:pt x="674624" y="297878"/>
                  </a:moveTo>
                  <a:lnTo>
                    <a:pt x="637146" y="297878"/>
                  </a:lnTo>
                  <a:lnTo>
                    <a:pt x="637146" y="372338"/>
                  </a:lnTo>
                  <a:lnTo>
                    <a:pt x="674624" y="372338"/>
                  </a:lnTo>
                  <a:lnTo>
                    <a:pt x="674624" y="297878"/>
                  </a:lnTo>
                  <a:close/>
                </a:path>
                <a:path extrusionOk="0" h="596264" w="1386840">
                  <a:moveTo>
                    <a:pt x="712101" y="223405"/>
                  </a:moveTo>
                  <a:lnTo>
                    <a:pt x="674624" y="223405"/>
                  </a:lnTo>
                  <a:lnTo>
                    <a:pt x="674624" y="260642"/>
                  </a:lnTo>
                  <a:lnTo>
                    <a:pt x="712101" y="260642"/>
                  </a:lnTo>
                  <a:lnTo>
                    <a:pt x="712101" y="223405"/>
                  </a:lnTo>
                  <a:close/>
                </a:path>
                <a:path extrusionOk="0" h="596264" w="1386840">
                  <a:moveTo>
                    <a:pt x="787057" y="148932"/>
                  </a:moveTo>
                  <a:lnTo>
                    <a:pt x="749579" y="148932"/>
                  </a:lnTo>
                  <a:lnTo>
                    <a:pt x="749579" y="186169"/>
                  </a:lnTo>
                  <a:lnTo>
                    <a:pt x="787057" y="186169"/>
                  </a:lnTo>
                  <a:lnTo>
                    <a:pt x="787057" y="148932"/>
                  </a:lnTo>
                  <a:close/>
                </a:path>
                <a:path extrusionOk="0" h="596264" w="1386840">
                  <a:moveTo>
                    <a:pt x="824534" y="260642"/>
                  </a:moveTo>
                  <a:lnTo>
                    <a:pt x="787057" y="260642"/>
                  </a:lnTo>
                  <a:lnTo>
                    <a:pt x="787057" y="297878"/>
                  </a:lnTo>
                  <a:lnTo>
                    <a:pt x="824534" y="297878"/>
                  </a:lnTo>
                  <a:lnTo>
                    <a:pt x="824534" y="260642"/>
                  </a:lnTo>
                  <a:close/>
                </a:path>
                <a:path extrusionOk="0" h="596264" w="1386840">
                  <a:moveTo>
                    <a:pt x="862025" y="111696"/>
                  </a:moveTo>
                  <a:lnTo>
                    <a:pt x="787057" y="111696"/>
                  </a:lnTo>
                  <a:lnTo>
                    <a:pt x="787057" y="148932"/>
                  </a:lnTo>
                  <a:lnTo>
                    <a:pt x="862025" y="148932"/>
                  </a:lnTo>
                  <a:lnTo>
                    <a:pt x="862025" y="111696"/>
                  </a:lnTo>
                  <a:close/>
                </a:path>
                <a:path extrusionOk="0" h="596264" w="1386840">
                  <a:moveTo>
                    <a:pt x="899502" y="186169"/>
                  </a:moveTo>
                  <a:lnTo>
                    <a:pt x="824534" y="186169"/>
                  </a:lnTo>
                  <a:lnTo>
                    <a:pt x="824534" y="223405"/>
                  </a:lnTo>
                  <a:lnTo>
                    <a:pt x="899502" y="223405"/>
                  </a:lnTo>
                  <a:lnTo>
                    <a:pt x="899502" y="186169"/>
                  </a:lnTo>
                  <a:close/>
                </a:path>
                <a:path extrusionOk="0" h="596264" w="1386840">
                  <a:moveTo>
                    <a:pt x="936980" y="223405"/>
                  </a:moveTo>
                  <a:lnTo>
                    <a:pt x="899502" y="223405"/>
                  </a:lnTo>
                  <a:lnTo>
                    <a:pt x="899502" y="260642"/>
                  </a:lnTo>
                  <a:lnTo>
                    <a:pt x="936980" y="260642"/>
                  </a:lnTo>
                  <a:lnTo>
                    <a:pt x="936980" y="223405"/>
                  </a:lnTo>
                  <a:close/>
                </a:path>
                <a:path extrusionOk="0" h="596264" w="1386840">
                  <a:moveTo>
                    <a:pt x="974458" y="74472"/>
                  </a:moveTo>
                  <a:lnTo>
                    <a:pt x="936980" y="74472"/>
                  </a:lnTo>
                  <a:lnTo>
                    <a:pt x="936980" y="111696"/>
                  </a:lnTo>
                  <a:lnTo>
                    <a:pt x="974458" y="111696"/>
                  </a:lnTo>
                  <a:lnTo>
                    <a:pt x="974458" y="74472"/>
                  </a:lnTo>
                  <a:close/>
                </a:path>
                <a:path extrusionOk="0" h="596264" w="1386840">
                  <a:moveTo>
                    <a:pt x="1011936" y="37236"/>
                  </a:moveTo>
                  <a:lnTo>
                    <a:pt x="974458" y="37236"/>
                  </a:lnTo>
                  <a:lnTo>
                    <a:pt x="974458" y="74472"/>
                  </a:lnTo>
                  <a:lnTo>
                    <a:pt x="1011936" y="74472"/>
                  </a:lnTo>
                  <a:lnTo>
                    <a:pt x="1011936" y="37236"/>
                  </a:lnTo>
                  <a:close/>
                </a:path>
                <a:path extrusionOk="0" h="596264" w="1386840">
                  <a:moveTo>
                    <a:pt x="1086891" y="74472"/>
                  </a:moveTo>
                  <a:lnTo>
                    <a:pt x="1011936" y="74472"/>
                  </a:lnTo>
                  <a:lnTo>
                    <a:pt x="1011936" y="111696"/>
                  </a:lnTo>
                  <a:lnTo>
                    <a:pt x="1086891" y="111696"/>
                  </a:lnTo>
                  <a:lnTo>
                    <a:pt x="1086891" y="74472"/>
                  </a:lnTo>
                  <a:close/>
                </a:path>
                <a:path extrusionOk="0" h="596264" w="1386840">
                  <a:moveTo>
                    <a:pt x="1086891" y="0"/>
                  </a:moveTo>
                  <a:lnTo>
                    <a:pt x="1011936" y="0"/>
                  </a:lnTo>
                  <a:lnTo>
                    <a:pt x="1011936" y="37236"/>
                  </a:lnTo>
                  <a:lnTo>
                    <a:pt x="1086891" y="37236"/>
                  </a:lnTo>
                  <a:lnTo>
                    <a:pt x="1086891" y="0"/>
                  </a:lnTo>
                  <a:close/>
                </a:path>
                <a:path extrusionOk="0" h="596264" w="1386840">
                  <a:moveTo>
                    <a:pt x="1386725" y="74472"/>
                  </a:moveTo>
                  <a:lnTo>
                    <a:pt x="1274292" y="74472"/>
                  </a:lnTo>
                  <a:lnTo>
                    <a:pt x="1274292" y="111696"/>
                  </a:lnTo>
                  <a:lnTo>
                    <a:pt x="1386725" y="111696"/>
                  </a:lnTo>
                  <a:lnTo>
                    <a:pt x="1386725" y="74472"/>
                  </a:lnTo>
                  <a:close/>
                </a:path>
              </a:pathLst>
            </a:custGeom>
            <a:solidFill>
              <a:srgbClr val="FFE14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" name="Google Shape;260;p7"/>
          <p:cNvGrpSpPr/>
          <p:nvPr/>
        </p:nvGrpSpPr>
        <p:grpSpPr>
          <a:xfrm>
            <a:off x="1374457" y="867815"/>
            <a:ext cx="3507270" cy="628650"/>
            <a:chOff x="1374457" y="867815"/>
            <a:chExt cx="3507270" cy="628650"/>
          </a:xfrm>
        </p:grpSpPr>
        <p:sp>
          <p:nvSpPr>
            <p:cNvPr id="261" name="Google Shape;261;p7"/>
            <p:cNvSpPr/>
            <p:nvPr/>
          </p:nvSpPr>
          <p:spPr>
            <a:xfrm>
              <a:off x="1562341" y="930160"/>
              <a:ext cx="3006090" cy="440690"/>
            </a:xfrm>
            <a:custGeom>
              <a:rect b="b" l="l" r="r" t="t"/>
              <a:pathLst>
                <a:path extrusionOk="0" h="440690" w="3006090">
                  <a:moveTo>
                    <a:pt x="313118" y="314286"/>
                  </a:moveTo>
                  <a:lnTo>
                    <a:pt x="250494" y="314286"/>
                  </a:lnTo>
                  <a:lnTo>
                    <a:pt x="250494" y="251942"/>
                  </a:lnTo>
                  <a:lnTo>
                    <a:pt x="187871" y="251942"/>
                  </a:lnTo>
                  <a:lnTo>
                    <a:pt x="187871" y="189598"/>
                  </a:lnTo>
                  <a:lnTo>
                    <a:pt x="62623" y="189598"/>
                  </a:lnTo>
                  <a:lnTo>
                    <a:pt x="62623" y="251942"/>
                  </a:lnTo>
                  <a:lnTo>
                    <a:pt x="62623" y="314286"/>
                  </a:lnTo>
                  <a:lnTo>
                    <a:pt x="0" y="314286"/>
                  </a:lnTo>
                  <a:lnTo>
                    <a:pt x="0" y="377913"/>
                  </a:lnTo>
                  <a:lnTo>
                    <a:pt x="313118" y="377913"/>
                  </a:lnTo>
                  <a:lnTo>
                    <a:pt x="313118" y="314286"/>
                  </a:lnTo>
                  <a:close/>
                </a:path>
                <a:path extrusionOk="0" h="440690" w="3006090">
                  <a:moveTo>
                    <a:pt x="939368" y="189598"/>
                  </a:moveTo>
                  <a:lnTo>
                    <a:pt x="876744" y="189598"/>
                  </a:lnTo>
                  <a:lnTo>
                    <a:pt x="876744" y="125971"/>
                  </a:lnTo>
                  <a:lnTo>
                    <a:pt x="814120" y="125971"/>
                  </a:lnTo>
                  <a:lnTo>
                    <a:pt x="814120" y="189598"/>
                  </a:lnTo>
                  <a:lnTo>
                    <a:pt x="814120" y="251942"/>
                  </a:lnTo>
                  <a:lnTo>
                    <a:pt x="688860" y="251942"/>
                  </a:lnTo>
                  <a:lnTo>
                    <a:pt x="688860" y="189598"/>
                  </a:lnTo>
                  <a:lnTo>
                    <a:pt x="814120" y="189598"/>
                  </a:lnTo>
                  <a:lnTo>
                    <a:pt x="814120" y="125971"/>
                  </a:lnTo>
                  <a:lnTo>
                    <a:pt x="814120" y="63627"/>
                  </a:lnTo>
                  <a:lnTo>
                    <a:pt x="751484" y="63627"/>
                  </a:lnTo>
                  <a:lnTo>
                    <a:pt x="751484" y="0"/>
                  </a:lnTo>
                  <a:lnTo>
                    <a:pt x="626237" y="0"/>
                  </a:lnTo>
                  <a:lnTo>
                    <a:pt x="626237" y="125971"/>
                  </a:lnTo>
                  <a:lnTo>
                    <a:pt x="626237" y="189598"/>
                  </a:lnTo>
                  <a:lnTo>
                    <a:pt x="626237" y="251942"/>
                  </a:lnTo>
                  <a:lnTo>
                    <a:pt x="563613" y="251942"/>
                  </a:lnTo>
                  <a:lnTo>
                    <a:pt x="563613" y="189598"/>
                  </a:lnTo>
                  <a:lnTo>
                    <a:pt x="563613" y="125971"/>
                  </a:lnTo>
                  <a:lnTo>
                    <a:pt x="626237" y="125971"/>
                  </a:lnTo>
                  <a:lnTo>
                    <a:pt x="626237" y="0"/>
                  </a:lnTo>
                  <a:lnTo>
                    <a:pt x="563613" y="0"/>
                  </a:lnTo>
                  <a:lnTo>
                    <a:pt x="563613" y="63627"/>
                  </a:lnTo>
                  <a:lnTo>
                    <a:pt x="438365" y="63627"/>
                  </a:lnTo>
                  <a:lnTo>
                    <a:pt x="438365" y="125971"/>
                  </a:lnTo>
                  <a:lnTo>
                    <a:pt x="438365" y="189598"/>
                  </a:lnTo>
                  <a:lnTo>
                    <a:pt x="500989" y="189598"/>
                  </a:lnTo>
                  <a:lnTo>
                    <a:pt x="500989" y="251942"/>
                  </a:lnTo>
                  <a:lnTo>
                    <a:pt x="500989" y="314286"/>
                  </a:lnTo>
                  <a:lnTo>
                    <a:pt x="751484" y="314286"/>
                  </a:lnTo>
                  <a:lnTo>
                    <a:pt x="751484" y="377913"/>
                  </a:lnTo>
                  <a:lnTo>
                    <a:pt x="939368" y="377913"/>
                  </a:lnTo>
                  <a:lnTo>
                    <a:pt x="939368" y="314286"/>
                  </a:lnTo>
                  <a:lnTo>
                    <a:pt x="939368" y="251942"/>
                  </a:lnTo>
                  <a:lnTo>
                    <a:pt x="939368" y="189598"/>
                  </a:lnTo>
                  <a:close/>
                </a:path>
                <a:path extrusionOk="0" h="440690" w="3006090">
                  <a:moveTo>
                    <a:pt x="1189863" y="251942"/>
                  </a:moveTo>
                  <a:lnTo>
                    <a:pt x="1127239" y="251942"/>
                  </a:lnTo>
                  <a:lnTo>
                    <a:pt x="1127239" y="314286"/>
                  </a:lnTo>
                  <a:lnTo>
                    <a:pt x="1189863" y="314286"/>
                  </a:lnTo>
                  <a:lnTo>
                    <a:pt x="1189863" y="251942"/>
                  </a:lnTo>
                  <a:close/>
                </a:path>
                <a:path extrusionOk="0" h="440690" w="3006090">
                  <a:moveTo>
                    <a:pt x="1502981" y="377913"/>
                  </a:moveTo>
                  <a:lnTo>
                    <a:pt x="1377734" y="377913"/>
                  </a:lnTo>
                  <a:lnTo>
                    <a:pt x="1377734" y="314286"/>
                  </a:lnTo>
                  <a:lnTo>
                    <a:pt x="1189863" y="314286"/>
                  </a:lnTo>
                  <a:lnTo>
                    <a:pt x="1189863" y="377913"/>
                  </a:lnTo>
                  <a:lnTo>
                    <a:pt x="1189863" y="440258"/>
                  </a:lnTo>
                  <a:lnTo>
                    <a:pt x="1502981" y="440258"/>
                  </a:lnTo>
                  <a:lnTo>
                    <a:pt x="1502981" y="377913"/>
                  </a:lnTo>
                  <a:close/>
                </a:path>
                <a:path extrusionOk="0" h="440690" w="3006090">
                  <a:moveTo>
                    <a:pt x="2379726" y="251942"/>
                  </a:moveTo>
                  <a:lnTo>
                    <a:pt x="2317102" y="251942"/>
                  </a:lnTo>
                  <a:lnTo>
                    <a:pt x="2317102" y="189598"/>
                  </a:lnTo>
                  <a:lnTo>
                    <a:pt x="2254478" y="189598"/>
                  </a:lnTo>
                  <a:lnTo>
                    <a:pt x="2254478" y="251942"/>
                  </a:lnTo>
                  <a:lnTo>
                    <a:pt x="2129231" y="251942"/>
                  </a:lnTo>
                  <a:lnTo>
                    <a:pt x="2129231" y="189598"/>
                  </a:lnTo>
                  <a:lnTo>
                    <a:pt x="2003983" y="189598"/>
                  </a:lnTo>
                  <a:lnTo>
                    <a:pt x="2003983" y="251942"/>
                  </a:lnTo>
                  <a:lnTo>
                    <a:pt x="1941360" y="251942"/>
                  </a:lnTo>
                  <a:lnTo>
                    <a:pt x="1941360" y="314286"/>
                  </a:lnTo>
                  <a:lnTo>
                    <a:pt x="1941360" y="377913"/>
                  </a:lnTo>
                  <a:lnTo>
                    <a:pt x="1941360" y="440258"/>
                  </a:lnTo>
                  <a:lnTo>
                    <a:pt x="2066607" y="440258"/>
                  </a:lnTo>
                  <a:lnTo>
                    <a:pt x="2066607" y="377913"/>
                  </a:lnTo>
                  <a:lnTo>
                    <a:pt x="2191855" y="377913"/>
                  </a:lnTo>
                  <a:lnTo>
                    <a:pt x="2191855" y="314286"/>
                  </a:lnTo>
                  <a:lnTo>
                    <a:pt x="2379726" y="314286"/>
                  </a:lnTo>
                  <a:lnTo>
                    <a:pt x="2379726" y="251942"/>
                  </a:lnTo>
                  <a:close/>
                </a:path>
                <a:path extrusionOk="0" h="440690" w="3006090">
                  <a:moveTo>
                    <a:pt x="3005975" y="314286"/>
                  </a:moveTo>
                  <a:lnTo>
                    <a:pt x="2880728" y="314286"/>
                  </a:lnTo>
                  <a:lnTo>
                    <a:pt x="2880728" y="251942"/>
                  </a:lnTo>
                  <a:lnTo>
                    <a:pt x="2692857" y="251942"/>
                  </a:lnTo>
                  <a:lnTo>
                    <a:pt x="2692857" y="314286"/>
                  </a:lnTo>
                  <a:lnTo>
                    <a:pt x="2692857" y="377913"/>
                  </a:lnTo>
                  <a:lnTo>
                    <a:pt x="3005975" y="377913"/>
                  </a:lnTo>
                  <a:lnTo>
                    <a:pt x="3005975" y="314286"/>
                  </a:lnTo>
                  <a:close/>
                </a:path>
              </a:pathLst>
            </a:custGeom>
            <a:solidFill>
              <a:srgbClr val="FF99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1374457" y="930680"/>
              <a:ext cx="3444875" cy="565785"/>
            </a:xfrm>
            <a:custGeom>
              <a:rect b="b" l="l" r="r" t="t"/>
              <a:pathLst>
                <a:path extrusionOk="0" h="565785" w="3444875">
                  <a:moveTo>
                    <a:pt x="501002" y="125730"/>
                  </a:moveTo>
                  <a:lnTo>
                    <a:pt x="438378" y="125730"/>
                  </a:lnTo>
                  <a:lnTo>
                    <a:pt x="438378" y="314325"/>
                  </a:lnTo>
                  <a:lnTo>
                    <a:pt x="501002" y="314325"/>
                  </a:lnTo>
                  <a:lnTo>
                    <a:pt x="501002" y="125730"/>
                  </a:lnTo>
                  <a:close/>
                </a:path>
                <a:path extrusionOk="0" h="565785" w="3444875">
                  <a:moveTo>
                    <a:pt x="563626" y="314325"/>
                  </a:moveTo>
                  <a:lnTo>
                    <a:pt x="501002" y="314325"/>
                  </a:lnTo>
                  <a:lnTo>
                    <a:pt x="501002" y="377190"/>
                  </a:lnTo>
                  <a:lnTo>
                    <a:pt x="563626" y="377190"/>
                  </a:lnTo>
                  <a:lnTo>
                    <a:pt x="563626" y="314325"/>
                  </a:lnTo>
                  <a:close/>
                </a:path>
                <a:path extrusionOk="0" h="565785" w="3444875">
                  <a:moveTo>
                    <a:pt x="563626" y="62865"/>
                  </a:moveTo>
                  <a:lnTo>
                    <a:pt x="501002" y="62865"/>
                  </a:lnTo>
                  <a:lnTo>
                    <a:pt x="501002" y="125730"/>
                  </a:lnTo>
                  <a:lnTo>
                    <a:pt x="563626" y="125730"/>
                  </a:lnTo>
                  <a:lnTo>
                    <a:pt x="563626" y="62865"/>
                  </a:lnTo>
                  <a:close/>
                </a:path>
                <a:path extrusionOk="0" h="565785" w="3444875">
                  <a:moveTo>
                    <a:pt x="626249" y="0"/>
                  </a:moveTo>
                  <a:lnTo>
                    <a:pt x="563626" y="0"/>
                  </a:lnTo>
                  <a:lnTo>
                    <a:pt x="563626" y="62865"/>
                  </a:lnTo>
                  <a:lnTo>
                    <a:pt x="626249" y="62865"/>
                  </a:lnTo>
                  <a:lnTo>
                    <a:pt x="626249" y="0"/>
                  </a:lnTo>
                  <a:close/>
                </a:path>
                <a:path extrusionOk="0" h="565785" w="3444875">
                  <a:moveTo>
                    <a:pt x="3444354" y="503364"/>
                  </a:moveTo>
                  <a:lnTo>
                    <a:pt x="2943364" y="503364"/>
                  </a:lnTo>
                  <a:lnTo>
                    <a:pt x="2943364" y="439737"/>
                  </a:lnTo>
                  <a:lnTo>
                    <a:pt x="2880741" y="439737"/>
                  </a:lnTo>
                  <a:lnTo>
                    <a:pt x="2880741" y="503364"/>
                  </a:lnTo>
                  <a:lnTo>
                    <a:pt x="2818117" y="503364"/>
                  </a:lnTo>
                  <a:lnTo>
                    <a:pt x="2818117" y="439737"/>
                  </a:lnTo>
                  <a:lnTo>
                    <a:pt x="2692870" y="439737"/>
                  </a:lnTo>
                  <a:lnTo>
                    <a:pt x="2692870" y="377393"/>
                  </a:lnTo>
                  <a:lnTo>
                    <a:pt x="2630233" y="377393"/>
                  </a:lnTo>
                  <a:lnTo>
                    <a:pt x="2630233" y="314325"/>
                  </a:lnTo>
                  <a:lnTo>
                    <a:pt x="2818117" y="314325"/>
                  </a:lnTo>
                  <a:lnTo>
                    <a:pt x="2818117" y="251460"/>
                  </a:lnTo>
                  <a:lnTo>
                    <a:pt x="2630233" y="251460"/>
                  </a:lnTo>
                  <a:lnTo>
                    <a:pt x="2630233" y="313766"/>
                  </a:lnTo>
                  <a:lnTo>
                    <a:pt x="2567609" y="313766"/>
                  </a:lnTo>
                  <a:lnTo>
                    <a:pt x="2567609" y="377393"/>
                  </a:lnTo>
                  <a:lnTo>
                    <a:pt x="2504986" y="377393"/>
                  </a:lnTo>
                  <a:lnTo>
                    <a:pt x="2504986" y="439737"/>
                  </a:lnTo>
                  <a:lnTo>
                    <a:pt x="2379738" y="439737"/>
                  </a:lnTo>
                  <a:lnTo>
                    <a:pt x="2379738" y="503364"/>
                  </a:lnTo>
                  <a:lnTo>
                    <a:pt x="2066620" y="503364"/>
                  </a:lnTo>
                  <a:lnTo>
                    <a:pt x="2066620" y="439737"/>
                  </a:lnTo>
                  <a:lnTo>
                    <a:pt x="2003996" y="439737"/>
                  </a:lnTo>
                  <a:lnTo>
                    <a:pt x="2003996" y="377393"/>
                  </a:lnTo>
                  <a:lnTo>
                    <a:pt x="2003996" y="313766"/>
                  </a:lnTo>
                  <a:lnTo>
                    <a:pt x="2066620" y="313766"/>
                  </a:lnTo>
                  <a:lnTo>
                    <a:pt x="2066620" y="251421"/>
                  </a:lnTo>
                  <a:lnTo>
                    <a:pt x="2129244" y="251421"/>
                  </a:lnTo>
                  <a:lnTo>
                    <a:pt x="2129244" y="189077"/>
                  </a:lnTo>
                  <a:lnTo>
                    <a:pt x="2003996" y="189077"/>
                  </a:lnTo>
                  <a:lnTo>
                    <a:pt x="2003996" y="251421"/>
                  </a:lnTo>
                  <a:lnTo>
                    <a:pt x="1941372" y="251421"/>
                  </a:lnTo>
                  <a:lnTo>
                    <a:pt x="1941372" y="313766"/>
                  </a:lnTo>
                  <a:lnTo>
                    <a:pt x="1878749" y="313766"/>
                  </a:lnTo>
                  <a:lnTo>
                    <a:pt x="1878749" y="377393"/>
                  </a:lnTo>
                  <a:lnTo>
                    <a:pt x="1816125" y="377393"/>
                  </a:lnTo>
                  <a:lnTo>
                    <a:pt x="1816125" y="439737"/>
                  </a:lnTo>
                  <a:lnTo>
                    <a:pt x="1690865" y="439737"/>
                  </a:lnTo>
                  <a:lnTo>
                    <a:pt x="1690865" y="503364"/>
                  </a:lnTo>
                  <a:lnTo>
                    <a:pt x="1502994" y="503364"/>
                  </a:lnTo>
                  <a:lnTo>
                    <a:pt x="1502994" y="439737"/>
                  </a:lnTo>
                  <a:lnTo>
                    <a:pt x="1440370" y="439737"/>
                  </a:lnTo>
                  <a:lnTo>
                    <a:pt x="1440370" y="503364"/>
                  </a:lnTo>
                  <a:lnTo>
                    <a:pt x="1377746" y="503364"/>
                  </a:lnTo>
                  <a:lnTo>
                    <a:pt x="1377746" y="439737"/>
                  </a:lnTo>
                  <a:lnTo>
                    <a:pt x="1315123" y="439737"/>
                  </a:lnTo>
                  <a:lnTo>
                    <a:pt x="1315123" y="377393"/>
                  </a:lnTo>
                  <a:lnTo>
                    <a:pt x="1315123" y="313766"/>
                  </a:lnTo>
                  <a:lnTo>
                    <a:pt x="1189875" y="313766"/>
                  </a:lnTo>
                  <a:lnTo>
                    <a:pt x="1189875" y="377393"/>
                  </a:lnTo>
                  <a:lnTo>
                    <a:pt x="1252499" y="377393"/>
                  </a:lnTo>
                  <a:lnTo>
                    <a:pt x="1252499" y="439737"/>
                  </a:lnTo>
                  <a:lnTo>
                    <a:pt x="1189875" y="439737"/>
                  </a:lnTo>
                  <a:lnTo>
                    <a:pt x="1189875" y="503364"/>
                  </a:lnTo>
                  <a:lnTo>
                    <a:pt x="1064628" y="503364"/>
                  </a:lnTo>
                  <a:lnTo>
                    <a:pt x="1064628" y="439737"/>
                  </a:lnTo>
                  <a:lnTo>
                    <a:pt x="1002004" y="439737"/>
                  </a:lnTo>
                  <a:lnTo>
                    <a:pt x="1002004" y="503364"/>
                  </a:lnTo>
                  <a:lnTo>
                    <a:pt x="939368" y="503364"/>
                  </a:lnTo>
                  <a:lnTo>
                    <a:pt x="939368" y="439737"/>
                  </a:lnTo>
                  <a:lnTo>
                    <a:pt x="688873" y="439737"/>
                  </a:lnTo>
                  <a:lnTo>
                    <a:pt x="688873" y="377190"/>
                  </a:lnTo>
                  <a:lnTo>
                    <a:pt x="563626" y="377190"/>
                  </a:lnTo>
                  <a:lnTo>
                    <a:pt x="563626" y="440055"/>
                  </a:lnTo>
                  <a:lnTo>
                    <a:pt x="688873" y="440055"/>
                  </a:lnTo>
                  <a:lnTo>
                    <a:pt x="688873" y="503364"/>
                  </a:lnTo>
                  <a:lnTo>
                    <a:pt x="375754" y="503364"/>
                  </a:lnTo>
                  <a:lnTo>
                    <a:pt x="375754" y="439737"/>
                  </a:lnTo>
                  <a:lnTo>
                    <a:pt x="187883" y="439737"/>
                  </a:lnTo>
                  <a:lnTo>
                    <a:pt x="187883" y="377393"/>
                  </a:lnTo>
                  <a:lnTo>
                    <a:pt x="125260" y="377393"/>
                  </a:lnTo>
                  <a:lnTo>
                    <a:pt x="125260" y="314325"/>
                  </a:lnTo>
                  <a:lnTo>
                    <a:pt x="187883" y="314325"/>
                  </a:lnTo>
                  <a:lnTo>
                    <a:pt x="187883" y="251460"/>
                  </a:lnTo>
                  <a:lnTo>
                    <a:pt x="125260" y="251460"/>
                  </a:lnTo>
                  <a:lnTo>
                    <a:pt x="125260" y="313766"/>
                  </a:lnTo>
                  <a:lnTo>
                    <a:pt x="62623" y="313766"/>
                  </a:lnTo>
                  <a:lnTo>
                    <a:pt x="62623" y="377393"/>
                  </a:lnTo>
                  <a:lnTo>
                    <a:pt x="0" y="377393"/>
                  </a:lnTo>
                  <a:lnTo>
                    <a:pt x="0" y="439737"/>
                  </a:lnTo>
                  <a:lnTo>
                    <a:pt x="0" y="503364"/>
                  </a:lnTo>
                  <a:lnTo>
                    <a:pt x="62623" y="503364"/>
                  </a:lnTo>
                  <a:lnTo>
                    <a:pt x="62623" y="565708"/>
                  </a:lnTo>
                  <a:lnTo>
                    <a:pt x="3444354" y="565708"/>
                  </a:lnTo>
                  <a:lnTo>
                    <a:pt x="3444354" y="503364"/>
                  </a:lnTo>
                  <a:close/>
                </a:path>
              </a:pathLst>
            </a:custGeom>
            <a:solidFill>
              <a:srgbClr val="5461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1499717" y="867815"/>
              <a:ext cx="3382010" cy="566420"/>
            </a:xfrm>
            <a:custGeom>
              <a:rect b="b" l="l" r="r" t="t"/>
              <a:pathLst>
                <a:path extrusionOk="0" h="566419" w="3382010">
                  <a:moveTo>
                    <a:pt x="62623" y="377190"/>
                  </a:moveTo>
                  <a:lnTo>
                    <a:pt x="0" y="377190"/>
                  </a:lnTo>
                  <a:lnTo>
                    <a:pt x="0" y="440055"/>
                  </a:lnTo>
                  <a:lnTo>
                    <a:pt x="62623" y="440055"/>
                  </a:lnTo>
                  <a:lnTo>
                    <a:pt x="62623" y="377190"/>
                  </a:lnTo>
                  <a:close/>
                </a:path>
                <a:path extrusionOk="0" h="566419" w="3382010">
                  <a:moveTo>
                    <a:pt x="125247" y="251460"/>
                  </a:moveTo>
                  <a:lnTo>
                    <a:pt x="62623" y="251460"/>
                  </a:lnTo>
                  <a:lnTo>
                    <a:pt x="62623" y="377190"/>
                  </a:lnTo>
                  <a:lnTo>
                    <a:pt x="125247" y="377190"/>
                  </a:lnTo>
                  <a:lnTo>
                    <a:pt x="125247" y="251460"/>
                  </a:lnTo>
                  <a:close/>
                </a:path>
                <a:path extrusionOk="0" h="566419" w="3382010">
                  <a:moveTo>
                    <a:pt x="187871" y="188595"/>
                  </a:moveTo>
                  <a:lnTo>
                    <a:pt x="125247" y="188595"/>
                  </a:lnTo>
                  <a:lnTo>
                    <a:pt x="125247" y="251460"/>
                  </a:lnTo>
                  <a:lnTo>
                    <a:pt x="187871" y="251460"/>
                  </a:lnTo>
                  <a:lnTo>
                    <a:pt x="187871" y="188595"/>
                  </a:lnTo>
                  <a:close/>
                </a:path>
                <a:path extrusionOk="0" h="566419" w="3382010">
                  <a:moveTo>
                    <a:pt x="626237" y="0"/>
                  </a:moveTo>
                  <a:lnTo>
                    <a:pt x="500989" y="0"/>
                  </a:lnTo>
                  <a:lnTo>
                    <a:pt x="500989" y="62344"/>
                  </a:lnTo>
                  <a:lnTo>
                    <a:pt x="500989" y="125971"/>
                  </a:lnTo>
                  <a:lnTo>
                    <a:pt x="563613" y="125971"/>
                  </a:lnTo>
                  <a:lnTo>
                    <a:pt x="563613" y="62344"/>
                  </a:lnTo>
                  <a:lnTo>
                    <a:pt x="626237" y="62344"/>
                  </a:lnTo>
                  <a:lnTo>
                    <a:pt x="626237" y="0"/>
                  </a:lnTo>
                  <a:close/>
                </a:path>
                <a:path extrusionOk="0" h="566419" w="3382010">
                  <a:moveTo>
                    <a:pt x="814108" y="440055"/>
                  </a:moveTo>
                  <a:lnTo>
                    <a:pt x="563613" y="440055"/>
                  </a:lnTo>
                  <a:lnTo>
                    <a:pt x="563613" y="376631"/>
                  </a:lnTo>
                  <a:lnTo>
                    <a:pt x="500989" y="376631"/>
                  </a:lnTo>
                  <a:lnTo>
                    <a:pt x="500989" y="188315"/>
                  </a:lnTo>
                  <a:lnTo>
                    <a:pt x="500989" y="125971"/>
                  </a:lnTo>
                  <a:lnTo>
                    <a:pt x="438365" y="125971"/>
                  </a:lnTo>
                  <a:lnTo>
                    <a:pt x="438365" y="188315"/>
                  </a:lnTo>
                  <a:lnTo>
                    <a:pt x="375742" y="188315"/>
                  </a:lnTo>
                  <a:lnTo>
                    <a:pt x="375742" y="376631"/>
                  </a:lnTo>
                  <a:lnTo>
                    <a:pt x="438365" y="376631"/>
                  </a:lnTo>
                  <a:lnTo>
                    <a:pt x="438365" y="440258"/>
                  </a:lnTo>
                  <a:lnTo>
                    <a:pt x="563613" y="440258"/>
                  </a:lnTo>
                  <a:lnTo>
                    <a:pt x="563613" y="502602"/>
                  </a:lnTo>
                  <a:lnTo>
                    <a:pt x="438365" y="502602"/>
                  </a:lnTo>
                  <a:lnTo>
                    <a:pt x="438365" y="440258"/>
                  </a:lnTo>
                  <a:lnTo>
                    <a:pt x="375742" y="440258"/>
                  </a:lnTo>
                  <a:lnTo>
                    <a:pt x="375742" y="502602"/>
                  </a:lnTo>
                  <a:lnTo>
                    <a:pt x="250494" y="502602"/>
                  </a:lnTo>
                  <a:lnTo>
                    <a:pt x="250494" y="440055"/>
                  </a:lnTo>
                  <a:lnTo>
                    <a:pt x="62623" y="440055"/>
                  </a:lnTo>
                  <a:lnTo>
                    <a:pt x="62623" y="502920"/>
                  </a:lnTo>
                  <a:lnTo>
                    <a:pt x="250494" y="502920"/>
                  </a:lnTo>
                  <a:lnTo>
                    <a:pt x="250494" y="566229"/>
                  </a:lnTo>
                  <a:lnTo>
                    <a:pt x="563613" y="566229"/>
                  </a:lnTo>
                  <a:lnTo>
                    <a:pt x="563613" y="502920"/>
                  </a:lnTo>
                  <a:lnTo>
                    <a:pt x="814108" y="502920"/>
                  </a:lnTo>
                  <a:lnTo>
                    <a:pt x="814108" y="440055"/>
                  </a:lnTo>
                  <a:close/>
                </a:path>
                <a:path extrusionOk="0" h="566419" w="3382010">
                  <a:moveTo>
                    <a:pt x="876744" y="502920"/>
                  </a:moveTo>
                  <a:lnTo>
                    <a:pt x="814108" y="502920"/>
                  </a:lnTo>
                  <a:lnTo>
                    <a:pt x="814108" y="565785"/>
                  </a:lnTo>
                  <a:lnTo>
                    <a:pt x="876744" y="565785"/>
                  </a:lnTo>
                  <a:lnTo>
                    <a:pt x="876744" y="502920"/>
                  </a:lnTo>
                  <a:close/>
                </a:path>
                <a:path extrusionOk="0" h="566419" w="3382010">
                  <a:moveTo>
                    <a:pt x="1127239" y="440258"/>
                  </a:moveTo>
                  <a:lnTo>
                    <a:pt x="1001991" y="440258"/>
                  </a:lnTo>
                  <a:lnTo>
                    <a:pt x="1001991" y="502602"/>
                  </a:lnTo>
                  <a:lnTo>
                    <a:pt x="939368" y="502602"/>
                  </a:lnTo>
                  <a:lnTo>
                    <a:pt x="939368" y="566229"/>
                  </a:lnTo>
                  <a:lnTo>
                    <a:pt x="1064615" y="566229"/>
                  </a:lnTo>
                  <a:lnTo>
                    <a:pt x="1064615" y="502602"/>
                  </a:lnTo>
                  <a:lnTo>
                    <a:pt x="1127239" y="502602"/>
                  </a:lnTo>
                  <a:lnTo>
                    <a:pt x="1127239" y="440258"/>
                  </a:lnTo>
                  <a:close/>
                </a:path>
                <a:path extrusionOk="0" h="566419" w="3382010">
                  <a:moveTo>
                    <a:pt x="1941360" y="377190"/>
                  </a:moveTo>
                  <a:lnTo>
                    <a:pt x="1878736" y="377190"/>
                  </a:lnTo>
                  <a:lnTo>
                    <a:pt x="1878736" y="502920"/>
                  </a:lnTo>
                  <a:lnTo>
                    <a:pt x="1941360" y="502920"/>
                  </a:lnTo>
                  <a:lnTo>
                    <a:pt x="1941360" y="377190"/>
                  </a:lnTo>
                  <a:close/>
                </a:path>
                <a:path extrusionOk="0" h="566419" w="3382010">
                  <a:moveTo>
                    <a:pt x="2003983" y="314325"/>
                  </a:moveTo>
                  <a:lnTo>
                    <a:pt x="1941360" y="314325"/>
                  </a:lnTo>
                  <a:lnTo>
                    <a:pt x="1941360" y="377190"/>
                  </a:lnTo>
                  <a:lnTo>
                    <a:pt x="2003983" y="377190"/>
                  </a:lnTo>
                  <a:lnTo>
                    <a:pt x="2003983" y="314325"/>
                  </a:lnTo>
                  <a:close/>
                </a:path>
                <a:path extrusionOk="0" h="566419" w="3382010">
                  <a:moveTo>
                    <a:pt x="2129231" y="188315"/>
                  </a:moveTo>
                  <a:lnTo>
                    <a:pt x="2003983" y="188315"/>
                  </a:lnTo>
                  <a:lnTo>
                    <a:pt x="2003983" y="251942"/>
                  </a:lnTo>
                  <a:lnTo>
                    <a:pt x="2003983" y="314286"/>
                  </a:lnTo>
                  <a:lnTo>
                    <a:pt x="2066607" y="314286"/>
                  </a:lnTo>
                  <a:lnTo>
                    <a:pt x="2066607" y="251942"/>
                  </a:lnTo>
                  <a:lnTo>
                    <a:pt x="2129231" y="251942"/>
                  </a:lnTo>
                  <a:lnTo>
                    <a:pt x="2129231" y="188315"/>
                  </a:lnTo>
                  <a:close/>
                </a:path>
                <a:path extrusionOk="0" h="566419" w="3382010">
                  <a:moveTo>
                    <a:pt x="2254478" y="502920"/>
                  </a:moveTo>
                  <a:lnTo>
                    <a:pt x="1941360" y="502920"/>
                  </a:lnTo>
                  <a:lnTo>
                    <a:pt x="1941360" y="565785"/>
                  </a:lnTo>
                  <a:lnTo>
                    <a:pt x="2254478" y="565785"/>
                  </a:lnTo>
                  <a:lnTo>
                    <a:pt x="2254478" y="502920"/>
                  </a:lnTo>
                  <a:close/>
                </a:path>
                <a:path extrusionOk="0" h="566419" w="3382010">
                  <a:moveTo>
                    <a:pt x="2379726" y="440055"/>
                  </a:moveTo>
                  <a:lnTo>
                    <a:pt x="2254478" y="440055"/>
                  </a:lnTo>
                  <a:lnTo>
                    <a:pt x="2254478" y="502920"/>
                  </a:lnTo>
                  <a:lnTo>
                    <a:pt x="2379726" y="502920"/>
                  </a:lnTo>
                  <a:lnTo>
                    <a:pt x="2379726" y="440055"/>
                  </a:lnTo>
                  <a:close/>
                </a:path>
                <a:path extrusionOk="0" h="566419" w="3382010">
                  <a:moveTo>
                    <a:pt x="2755481" y="251460"/>
                  </a:moveTo>
                  <a:lnTo>
                    <a:pt x="2692857" y="251460"/>
                  </a:lnTo>
                  <a:lnTo>
                    <a:pt x="2692857" y="376631"/>
                  </a:lnTo>
                  <a:lnTo>
                    <a:pt x="2504973" y="376631"/>
                  </a:lnTo>
                  <a:lnTo>
                    <a:pt x="2504973" y="440258"/>
                  </a:lnTo>
                  <a:lnTo>
                    <a:pt x="2567609" y="440258"/>
                  </a:lnTo>
                  <a:lnTo>
                    <a:pt x="2567609" y="502602"/>
                  </a:lnTo>
                  <a:lnTo>
                    <a:pt x="2692857" y="502602"/>
                  </a:lnTo>
                  <a:lnTo>
                    <a:pt x="2692857" y="566229"/>
                  </a:lnTo>
                  <a:lnTo>
                    <a:pt x="2755481" y="566229"/>
                  </a:lnTo>
                  <a:lnTo>
                    <a:pt x="2755481" y="502602"/>
                  </a:lnTo>
                  <a:lnTo>
                    <a:pt x="2755481" y="440258"/>
                  </a:lnTo>
                  <a:lnTo>
                    <a:pt x="2692857" y="440258"/>
                  </a:lnTo>
                  <a:lnTo>
                    <a:pt x="2692857" y="377190"/>
                  </a:lnTo>
                  <a:lnTo>
                    <a:pt x="2755481" y="377190"/>
                  </a:lnTo>
                  <a:lnTo>
                    <a:pt x="2755481" y="251460"/>
                  </a:lnTo>
                  <a:close/>
                </a:path>
                <a:path extrusionOk="0" h="566419" w="3382010">
                  <a:moveTo>
                    <a:pt x="3381730" y="502602"/>
                  </a:moveTo>
                  <a:lnTo>
                    <a:pt x="3256470" y="502602"/>
                  </a:lnTo>
                  <a:lnTo>
                    <a:pt x="3256470" y="440258"/>
                  </a:lnTo>
                  <a:lnTo>
                    <a:pt x="3193846" y="440258"/>
                  </a:lnTo>
                  <a:lnTo>
                    <a:pt x="3193846" y="502602"/>
                  </a:lnTo>
                  <a:lnTo>
                    <a:pt x="2818104" y="502602"/>
                  </a:lnTo>
                  <a:lnTo>
                    <a:pt x="2818104" y="566229"/>
                  </a:lnTo>
                  <a:lnTo>
                    <a:pt x="3381730" y="566229"/>
                  </a:lnTo>
                  <a:lnTo>
                    <a:pt x="3381730" y="502602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1687588" y="867815"/>
              <a:ext cx="3006090" cy="565785"/>
            </a:xfrm>
            <a:custGeom>
              <a:rect b="b" l="l" r="r" t="t"/>
              <a:pathLst>
                <a:path extrusionOk="0" h="565785" w="3006090">
                  <a:moveTo>
                    <a:pt x="62623" y="188595"/>
                  </a:moveTo>
                  <a:lnTo>
                    <a:pt x="0" y="188595"/>
                  </a:lnTo>
                  <a:lnTo>
                    <a:pt x="0" y="251460"/>
                  </a:lnTo>
                  <a:lnTo>
                    <a:pt x="62623" y="251460"/>
                  </a:lnTo>
                  <a:lnTo>
                    <a:pt x="62623" y="188595"/>
                  </a:lnTo>
                  <a:close/>
                </a:path>
                <a:path extrusionOk="0" h="565785" w="3006090">
                  <a:moveTo>
                    <a:pt x="187871" y="440055"/>
                  </a:moveTo>
                  <a:lnTo>
                    <a:pt x="62623" y="440055"/>
                  </a:lnTo>
                  <a:lnTo>
                    <a:pt x="62623" y="502920"/>
                  </a:lnTo>
                  <a:lnTo>
                    <a:pt x="187871" y="502920"/>
                  </a:lnTo>
                  <a:lnTo>
                    <a:pt x="187871" y="440055"/>
                  </a:lnTo>
                  <a:close/>
                </a:path>
                <a:path extrusionOk="0" h="565785" w="3006090">
                  <a:moveTo>
                    <a:pt x="375742" y="251460"/>
                  </a:moveTo>
                  <a:lnTo>
                    <a:pt x="313118" y="251460"/>
                  </a:lnTo>
                  <a:lnTo>
                    <a:pt x="313118" y="377190"/>
                  </a:lnTo>
                  <a:lnTo>
                    <a:pt x="375742" y="377190"/>
                  </a:lnTo>
                  <a:lnTo>
                    <a:pt x="375742" y="251460"/>
                  </a:lnTo>
                  <a:close/>
                </a:path>
                <a:path extrusionOk="0" h="565785" w="3006090">
                  <a:moveTo>
                    <a:pt x="438365" y="62865"/>
                  </a:moveTo>
                  <a:lnTo>
                    <a:pt x="375742" y="62865"/>
                  </a:lnTo>
                  <a:lnTo>
                    <a:pt x="375742" y="125730"/>
                  </a:lnTo>
                  <a:lnTo>
                    <a:pt x="438365" y="125730"/>
                  </a:lnTo>
                  <a:lnTo>
                    <a:pt x="438365" y="62865"/>
                  </a:lnTo>
                  <a:close/>
                </a:path>
                <a:path extrusionOk="0" h="565785" w="3006090">
                  <a:moveTo>
                    <a:pt x="500989" y="188595"/>
                  </a:moveTo>
                  <a:lnTo>
                    <a:pt x="438365" y="188595"/>
                  </a:lnTo>
                  <a:lnTo>
                    <a:pt x="438365" y="314325"/>
                  </a:lnTo>
                  <a:lnTo>
                    <a:pt x="500989" y="314325"/>
                  </a:lnTo>
                  <a:lnTo>
                    <a:pt x="500989" y="188595"/>
                  </a:lnTo>
                  <a:close/>
                </a:path>
                <a:path extrusionOk="0" h="565785" w="3006090">
                  <a:moveTo>
                    <a:pt x="563613" y="0"/>
                  </a:moveTo>
                  <a:lnTo>
                    <a:pt x="438365" y="0"/>
                  </a:lnTo>
                  <a:lnTo>
                    <a:pt x="438365" y="62865"/>
                  </a:lnTo>
                  <a:lnTo>
                    <a:pt x="563613" y="62865"/>
                  </a:lnTo>
                  <a:lnTo>
                    <a:pt x="563613" y="0"/>
                  </a:lnTo>
                  <a:close/>
                </a:path>
                <a:path extrusionOk="0" h="565785" w="3006090">
                  <a:moveTo>
                    <a:pt x="626237" y="377190"/>
                  </a:moveTo>
                  <a:lnTo>
                    <a:pt x="375742" y="377190"/>
                  </a:lnTo>
                  <a:lnTo>
                    <a:pt x="375742" y="440055"/>
                  </a:lnTo>
                  <a:lnTo>
                    <a:pt x="626237" y="440055"/>
                  </a:lnTo>
                  <a:lnTo>
                    <a:pt x="626237" y="377190"/>
                  </a:lnTo>
                  <a:close/>
                </a:path>
                <a:path extrusionOk="0" h="565785" w="3006090">
                  <a:moveTo>
                    <a:pt x="688873" y="251460"/>
                  </a:moveTo>
                  <a:lnTo>
                    <a:pt x="563613" y="251460"/>
                  </a:lnTo>
                  <a:lnTo>
                    <a:pt x="563613" y="314325"/>
                  </a:lnTo>
                  <a:lnTo>
                    <a:pt x="688873" y="314325"/>
                  </a:lnTo>
                  <a:lnTo>
                    <a:pt x="688873" y="251460"/>
                  </a:lnTo>
                  <a:close/>
                </a:path>
                <a:path extrusionOk="0" h="565785" w="3006090">
                  <a:moveTo>
                    <a:pt x="814120" y="440055"/>
                  </a:moveTo>
                  <a:lnTo>
                    <a:pt x="626237" y="440055"/>
                  </a:lnTo>
                  <a:lnTo>
                    <a:pt x="626237" y="502920"/>
                  </a:lnTo>
                  <a:lnTo>
                    <a:pt x="814120" y="502920"/>
                  </a:lnTo>
                  <a:lnTo>
                    <a:pt x="814120" y="440055"/>
                  </a:lnTo>
                  <a:close/>
                </a:path>
                <a:path extrusionOk="0" h="565785" w="3006090">
                  <a:moveTo>
                    <a:pt x="876744" y="251460"/>
                  </a:moveTo>
                  <a:lnTo>
                    <a:pt x="814120" y="251460"/>
                  </a:lnTo>
                  <a:lnTo>
                    <a:pt x="814120" y="440055"/>
                  </a:lnTo>
                  <a:lnTo>
                    <a:pt x="876744" y="440055"/>
                  </a:lnTo>
                  <a:lnTo>
                    <a:pt x="876744" y="251460"/>
                  </a:lnTo>
                  <a:close/>
                </a:path>
                <a:path extrusionOk="0" h="565785" w="3006090">
                  <a:moveTo>
                    <a:pt x="1064615" y="377190"/>
                  </a:moveTo>
                  <a:lnTo>
                    <a:pt x="1001991" y="377190"/>
                  </a:lnTo>
                  <a:lnTo>
                    <a:pt x="1001991" y="502920"/>
                  </a:lnTo>
                  <a:lnTo>
                    <a:pt x="1064615" y="502920"/>
                  </a:lnTo>
                  <a:lnTo>
                    <a:pt x="1064615" y="377190"/>
                  </a:lnTo>
                  <a:close/>
                </a:path>
                <a:path extrusionOk="0" h="565785" w="3006090">
                  <a:moveTo>
                    <a:pt x="1127239" y="502920"/>
                  </a:moveTo>
                  <a:lnTo>
                    <a:pt x="1064615" y="502920"/>
                  </a:lnTo>
                  <a:lnTo>
                    <a:pt x="1064615" y="565785"/>
                  </a:lnTo>
                  <a:lnTo>
                    <a:pt x="1127239" y="565785"/>
                  </a:lnTo>
                  <a:lnTo>
                    <a:pt x="1127239" y="502920"/>
                  </a:lnTo>
                  <a:close/>
                </a:path>
                <a:path extrusionOk="0" h="565785" w="3006090">
                  <a:moveTo>
                    <a:pt x="1377734" y="502920"/>
                  </a:moveTo>
                  <a:lnTo>
                    <a:pt x="1189863" y="502920"/>
                  </a:lnTo>
                  <a:lnTo>
                    <a:pt x="1189863" y="565785"/>
                  </a:lnTo>
                  <a:lnTo>
                    <a:pt x="1377734" y="565785"/>
                  </a:lnTo>
                  <a:lnTo>
                    <a:pt x="1377734" y="502920"/>
                  </a:lnTo>
                  <a:close/>
                </a:path>
                <a:path extrusionOk="0" h="565785" w="3006090">
                  <a:moveTo>
                    <a:pt x="1816112" y="377190"/>
                  </a:moveTo>
                  <a:lnTo>
                    <a:pt x="1753489" y="377190"/>
                  </a:lnTo>
                  <a:lnTo>
                    <a:pt x="1753489" y="502920"/>
                  </a:lnTo>
                  <a:lnTo>
                    <a:pt x="1816112" y="502920"/>
                  </a:lnTo>
                  <a:lnTo>
                    <a:pt x="1816112" y="377190"/>
                  </a:lnTo>
                  <a:close/>
                </a:path>
                <a:path extrusionOk="0" h="565785" w="3006090">
                  <a:moveTo>
                    <a:pt x="2066607" y="440055"/>
                  </a:moveTo>
                  <a:lnTo>
                    <a:pt x="1941360" y="440055"/>
                  </a:lnTo>
                  <a:lnTo>
                    <a:pt x="1941360" y="502920"/>
                  </a:lnTo>
                  <a:lnTo>
                    <a:pt x="2066607" y="502920"/>
                  </a:lnTo>
                  <a:lnTo>
                    <a:pt x="2066607" y="440055"/>
                  </a:lnTo>
                  <a:close/>
                </a:path>
                <a:path extrusionOk="0" h="565785" w="3006090">
                  <a:moveTo>
                    <a:pt x="2129231" y="251460"/>
                  </a:moveTo>
                  <a:lnTo>
                    <a:pt x="2003983" y="251460"/>
                  </a:lnTo>
                  <a:lnTo>
                    <a:pt x="2003983" y="314325"/>
                  </a:lnTo>
                  <a:lnTo>
                    <a:pt x="2129231" y="314325"/>
                  </a:lnTo>
                  <a:lnTo>
                    <a:pt x="2129231" y="251460"/>
                  </a:lnTo>
                  <a:close/>
                </a:path>
                <a:path extrusionOk="0" h="565785" w="3006090">
                  <a:moveTo>
                    <a:pt x="2254478" y="377190"/>
                  </a:moveTo>
                  <a:lnTo>
                    <a:pt x="2066607" y="377190"/>
                  </a:lnTo>
                  <a:lnTo>
                    <a:pt x="2066607" y="440055"/>
                  </a:lnTo>
                  <a:lnTo>
                    <a:pt x="2254478" y="440055"/>
                  </a:lnTo>
                  <a:lnTo>
                    <a:pt x="2254478" y="377190"/>
                  </a:lnTo>
                  <a:close/>
                </a:path>
                <a:path extrusionOk="0" h="565785" w="3006090">
                  <a:moveTo>
                    <a:pt x="2567609" y="377190"/>
                  </a:moveTo>
                  <a:lnTo>
                    <a:pt x="2504986" y="377190"/>
                  </a:lnTo>
                  <a:lnTo>
                    <a:pt x="2504986" y="440055"/>
                  </a:lnTo>
                  <a:lnTo>
                    <a:pt x="2567609" y="440055"/>
                  </a:lnTo>
                  <a:lnTo>
                    <a:pt x="2567609" y="377190"/>
                  </a:lnTo>
                  <a:close/>
                </a:path>
                <a:path extrusionOk="0" h="565785" w="3006090">
                  <a:moveTo>
                    <a:pt x="2630233" y="251460"/>
                  </a:moveTo>
                  <a:lnTo>
                    <a:pt x="2567609" y="251460"/>
                  </a:lnTo>
                  <a:lnTo>
                    <a:pt x="2567609" y="314325"/>
                  </a:lnTo>
                  <a:lnTo>
                    <a:pt x="2630233" y="314325"/>
                  </a:lnTo>
                  <a:lnTo>
                    <a:pt x="2630233" y="251460"/>
                  </a:lnTo>
                  <a:close/>
                </a:path>
                <a:path extrusionOk="0" h="565785" w="3006090">
                  <a:moveTo>
                    <a:pt x="3005975" y="440055"/>
                  </a:moveTo>
                  <a:lnTo>
                    <a:pt x="2567609" y="440055"/>
                  </a:lnTo>
                  <a:lnTo>
                    <a:pt x="2567609" y="502920"/>
                  </a:lnTo>
                  <a:lnTo>
                    <a:pt x="3005975" y="502920"/>
                  </a:lnTo>
                  <a:lnTo>
                    <a:pt x="3005975" y="440055"/>
                  </a:lnTo>
                  <a:close/>
                </a:path>
              </a:pathLst>
            </a:custGeom>
            <a:solidFill>
              <a:srgbClr val="FA6AA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1750212" y="930680"/>
              <a:ext cx="2818130" cy="377190"/>
            </a:xfrm>
            <a:custGeom>
              <a:rect b="b" l="l" r="r" t="t"/>
              <a:pathLst>
                <a:path extrusionOk="0" h="377190" w="2818129">
                  <a:moveTo>
                    <a:pt x="62623" y="188595"/>
                  </a:moveTo>
                  <a:lnTo>
                    <a:pt x="0" y="188595"/>
                  </a:lnTo>
                  <a:lnTo>
                    <a:pt x="0" y="251460"/>
                  </a:lnTo>
                  <a:lnTo>
                    <a:pt x="62623" y="251460"/>
                  </a:lnTo>
                  <a:lnTo>
                    <a:pt x="62623" y="188595"/>
                  </a:lnTo>
                  <a:close/>
                </a:path>
                <a:path extrusionOk="0" h="377190" w="2818129">
                  <a:moveTo>
                    <a:pt x="626249" y="0"/>
                  </a:moveTo>
                  <a:lnTo>
                    <a:pt x="563613" y="0"/>
                  </a:lnTo>
                  <a:lnTo>
                    <a:pt x="563613" y="62865"/>
                  </a:lnTo>
                  <a:lnTo>
                    <a:pt x="626249" y="62865"/>
                  </a:lnTo>
                  <a:lnTo>
                    <a:pt x="626249" y="0"/>
                  </a:lnTo>
                  <a:close/>
                </a:path>
                <a:path extrusionOk="0" h="377190" w="2818129">
                  <a:moveTo>
                    <a:pt x="688873" y="62865"/>
                  </a:moveTo>
                  <a:lnTo>
                    <a:pt x="626249" y="62865"/>
                  </a:lnTo>
                  <a:lnTo>
                    <a:pt x="626249" y="125730"/>
                  </a:lnTo>
                  <a:lnTo>
                    <a:pt x="688873" y="125730"/>
                  </a:lnTo>
                  <a:lnTo>
                    <a:pt x="688873" y="62865"/>
                  </a:lnTo>
                  <a:close/>
                </a:path>
                <a:path extrusionOk="0" h="377190" w="2818129">
                  <a:moveTo>
                    <a:pt x="751497" y="125730"/>
                  </a:moveTo>
                  <a:lnTo>
                    <a:pt x="688873" y="125730"/>
                  </a:lnTo>
                  <a:lnTo>
                    <a:pt x="688873" y="188595"/>
                  </a:lnTo>
                  <a:lnTo>
                    <a:pt x="751497" y="188595"/>
                  </a:lnTo>
                  <a:lnTo>
                    <a:pt x="751497" y="125730"/>
                  </a:lnTo>
                  <a:close/>
                </a:path>
                <a:path extrusionOk="0" h="377190" w="2818129">
                  <a:moveTo>
                    <a:pt x="1127239" y="251460"/>
                  </a:moveTo>
                  <a:lnTo>
                    <a:pt x="1001991" y="251460"/>
                  </a:lnTo>
                  <a:lnTo>
                    <a:pt x="1001991" y="314325"/>
                  </a:lnTo>
                  <a:lnTo>
                    <a:pt x="1127239" y="314325"/>
                  </a:lnTo>
                  <a:lnTo>
                    <a:pt x="1127239" y="251460"/>
                  </a:lnTo>
                  <a:close/>
                </a:path>
                <a:path extrusionOk="0" h="377190" w="2818129">
                  <a:moveTo>
                    <a:pt x="1252486" y="314325"/>
                  </a:moveTo>
                  <a:lnTo>
                    <a:pt x="1189863" y="314325"/>
                  </a:lnTo>
                  <a:lnTo>
                    <a:pt x="1189863" y="377190"/>
                  </a:lnTo>
                  <a:lnTo>
                    <a:pt x="1252486" y="377190"/>
                  </a:lnTo>
                  <a:lnTo>
                    <a:pt x="1252486" y="314325"/>
                  </a:lnTo>
                  <a:close/>
                </a:path>
                <a:path extrusionOk="0" h="377190" w="2818129">
                  <a:moveTo>
                    <a:pt x="2066607" y="125730"/>
                  </a:moveTo>
                  <a:lnTo>
                    <a:pt x="1878736" y="125730"/>
                  </a:lnTo>
                  <a:lnTo>
                    <a:pt x="1878736" y="188595"/>
                  </a:lnTo>
                  <a:lnTo>
                    <a:pt x="2066607" y="188595"/>
                  </a:lnTo>
                  <a:lnTo>
                    <a:pt x="2066607" y="125730"/>
                  </a:lnTo>
                  <a:close/>
                </a:path>
                <a:path extrusionOk="0" h="377190" w="2818129">
                  <a:moveTo>
                    <a:pt x="2191855" y="188595"/>
                  </a:moveTo>
                  <a:lnTo>
                    <a:pt x="2129231" y="188595"/>
                  </a:lnTo>
                  <a:lnTo>
                    <a:pt x="2129231" y="251460"/>
                  </a:lnTo>
                  <a:lnTo>
                    <a:pt x="2191855" y="251460"/>
                  </a:lnTo>
                  <a:lnTo>
                    <a:pt x="2191855" y="188595"/>
                  </a:lnTo>
                  <a:close/>
                </a:path>
                <a:path extrusionOk="0" h="377190" w="2818129">
                  <a:moveTo>
                    <a:pt x="2630233" y="188595"/>
                  </a:moveTo>
                  <a:lnTo>
                    <a:pt x="2567609" y="188595"/>
                  </a:lnTo>
                  <a:lnTo>
                    <a:pt x="2567609" y="251460"/>
                  </a:lnTo>
                  <a:lnTo>
                    <a:pt x="2630233" y="251460"/>
                  </a:lnTo>
                  <a:lnTo>
                    <a:pt x="2630233" y="188595"/>
                  </a:lnTo>
                  <a:close/>
                </a:path>
                <a:path extrusionOk="0" h="377190" w="2818129">
                  <a:moveTo>
                    <a:pt x="2818104" y="251460"/>
                  </a:moveTo>
                  <a:lnTo>
                    <a:pt x="2692857" y="251460"/>
                  </a:lnTo>
                  <a:lnTo>
                    <a:pt x="2692857" y="314325"/>
                  </a:lnTo>
                  <a:lnTo>
                    <a:pt x="2818104" y="314325"/>
                  </a:lnTo>
                  <a:lnTo>
                    <a:pt x="2818104" y="251460"/>
                  </a:lnTo>
                  <a:close/>
                </a:path>
              </a:pathLst>
            </a:custGeom>
            <a:solidFill>
              <a:srgbClr val="FFE14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" name="Google Shape;266;p7"/>
          <p:cNvGrpSpPr/>
          <p:nvPr/>
        </p:nvGrpSpPr>
        <p:grpSpPr>
          <a:xfrm>
            <a:off x="13406489" y="867815"/>
            <a:ext cx="3507499" cy="628650"/>
            <a:chOff x="13406489" y="867815"/>
            <a:chExt cx="3507499" cy="628650"/>
          </a:xfrm>
        </p:grpSpPr>
        <p:sp>
          <p:nvSpPr>
            <p:cNvPr id="267" name="Google Shape;267;p7"/>
            <p:cNvSpPr/>
            <p:nvPr/>
          </p:nvSpPr>
          <p:spPr>
            <a:xfrm>
              <a:off x="13719620" y="930160"/>
              <a:ext cx="3006090" cy="440690"/>
            </a:xfrm>
            <a:custGeom>
              <a:rect b="b" l="l" r="r" t="t"/>
              <a:pathLst>
                <a:path extrusionOk="0" h="440690" w="3006090">
                  <a:moveTo>
                    <a:pt x="313118" y="251942"/>
                  </a:moveTo>
                  <a:lnTo>
                    <a:pt x="125247" y="251942"/>
                  </a:lnTo>
                  <a:lnTo>
                    <a:pt x="125247" y="314286"/>
                  </a:lnTo>
                  <a:lnTo>
                    <a:pt x="0" y="314286"/>
                  </a:lnTo>
                  <a:lnTo>
                    <a:pt x="0" y="377913"/>
                  </a:lnTo>
                  <a:lnTo>
                    <a:pt x="313118" y="377913"/>
                  </a:lnTo>
                  <a:lnTo>
                    <a:pt x="313118" y="314286"/>
                  </a:lnTo>
                  <a:lnTo>
                    <a:pt x="313118" y="251942"/>
                  </a:lnTo>
                  <a:close/>
                </a:path>
                <a:path extrusionOk="0" h="440690" w="3006090">
                  <a:moveTo>
                    <a:pt x="1064615" y="251942"/>
                  </a:moveTo>
                  <a:lnTo>
                    <a:pt x="1001991" y="251942"/>
                  </a:lnTo>
                  <a:lnTo>
                    <a:pt x="1001991" y="189598"/>
                  </a:lnTo>
                  <a:lnTo>
                    <a:pt x="876744" y="189598"/>
                  </a:lnTo>
                  <a:lnTo>
                    <a:pt x="876744" y="251942"/>
                  </a:lnTo>
                  <a:lnTo>
                    <a:pt x="751484" y="251942"/>
                  </a:lnTo>
                  <a:lnTo>
                    <a:pt x="751484" y="189598"/>
                  </a:lnTo>
                  <a:lnTo>
                    <a:pt x="688860" y="189598"/>
                  </a:lnTo>
                  <a:lnTo>
                    <a:pt x="688860" y="251942"/>
                  </a:lnTo>
                  <a:lnTo>
                    <a:pt x="626237" y="251942"/>
                  </a:lnTo>
                  <a:lnTo>
                    <a:pt x="626237" y="314286"/>
                  </a:lnTo>
                  <a:lnTo>
                    <a:pt x="814120" y="314286"/>
                  </a:lnTo>
                  <a:lnTo>
                    <a:pt x="814120" y="377913"/>
                  </a:lnTo>
                  <a:lnTo>
                    <a:pt x="939368" y="377913"/>
                  </a:lnTo>
                  <a:lnTo>
                    <a:pt x="939368" y="440258"/>
                  </a:lnTo>
                  <a:lnTo>
                    <a:pt x="1064615" y="440258"/>
                  </a:lnTo>
                  <a:lnTo>
                    <a:pt x="1064615" y="377913"/>
                  </a:lnTo>
                  <a:lnTo>
                    <a:pt x="1064615" y="314286"/>
                  </a:lnTo>
                  <a:lnTo>
                    <a:pt x="1064615" y="251942"/>
                  </a:lnTo>
                  <a:close/>
                </a:path>
                <a:path extrusionOk="0" h="440690" w="3006090">
                  <a:moveTo>
                    <a:pt x="1816112" y="314286"/>
                  </a:moveTo>
                  <a:lnTo>
                    <a:pt x="1628241" y="314286"/>
                  </a:lnTo>
                  <a:lnTo>
                    <a:pt x="1628241" y="377913"/>
                  </a:lnTo>
                  <a:lnTo>
                    <a:pt x="1502981" y="377913"/>
                  </a:lnTo>
                  <a:lnTo>
                    <a:pt x="1502981" y="440258"/>
                  </a:lnTo>
                  <a:lnTo>
                    <a:pt x="1816112" y="440258"/>
                  </a:lnTo>
                  <a:lnTo>
                    <a:pt x="1816112" y="377913"/>
                  </a:lnTo>
                  <a:lnTo>
                    <a:pt x="1816112" y="314286"/>
                  </a:lnTo>
                  <a:close/>
                </a:path>
                <a:path extrusionOk="0" h="440690" w="3006090">
                  <a:moveTo>
                    <a:pt x="1878736" y="251942"/>
                  </a:moveTo>
                  <a:lnTo>
                    <a:pt x="1816112" y="251942"/>
                  </a:lnTo>
                  <a:lnTo>
                    <a:pt x="1816112" y="314286"/>
                  </a:lnTo>
                  <a:lnTo>
                    <a:pt x="1878736" y="314286"/>
                  </a:lnTo>
                  <a:lnTo>
                    <a:pt x="1878736" y="251942"/>
                  </a:lnTo>
                  <a:close/>
                </a:path>
                <a:path extrusionOk="0" h="440690" w="3006090">
                  <a:moveTo>
                    <a:pt x="2567609" y="63627"/>
                  </a:moveTo>
                  <a:lnTo>
                    <a:pt x="2442362" y="63627"/>
                  </a:lnTo>
                  <a:lnTo>
                    <a:pt x="2442362" y="125971"/>
                  </a:lnTo>
                  <a:lnTo>
                    <a:pt x="2442362" y="189598"/>
                  </a:lnTo>
                  <a:lnTo>
                    <a:pt x="2442362" y="251942"/>
                  </a:lnTo>
                  <a:lnTo>
                    <a:pt x="2379726" y="251942"/>
                  </a:lnTo>
                  <a:lnTo>
                    <a:pt x="2379726" y="189598"/>
                  </a:lnTo>
                  <a:lnTo>
                    <a:pt x="2379726" y="125971"/>
                  </a:lnTo>
                  <a:lnTo>
                    <a:pt x="2442362" y="125971"/>
                  </a:lnTo>
                  <a:lnTo>
                    <a:pt x="2442362" y="63627"/>
                  </a:lnTo>
                  <a:lnTo>
                    <a:pt x="2442362" y="0"/>
                  </a:lnTo>
                  <a:lnTo>
                    <a:pt x="2317102" y="0"/>
                  </a:lnTo>
                  <a:lnTo>
                    <a:pt x="2317102" y="189598"/>
                  </a:lnTo>
                  <a:lnTo>
                    <a:pt x="2317102" y="251942"/>
                  </a:lnTo>
                  <a:lnTo>
                    <a:pt x="2191855" y="251942"/>
                  </a:lnTo>
                  <a:lnTo>
                    <a:pt x="2191855" y="189598"/>
                  </a:lnTo>
                  <a:lnTo>
                    <a:pt x="2317102" y="189598"/>
                  </a:lnTo>
                  <a:lnTo>
                    <a:pt x="2317102" y="0"/>
                  </a:lnTo>
                  <a:lnTo>
                    <a:pt x="2254478" y="0"/>
                  </a:lnTo>
                  <a:lnTo>
                    <a:pt x="2254478" y="63627"/>
                  </a:lnTo>
                  <a:lnTo>
                    <a:pt x="2191855" y="63627"/>
                  </a:lnTo>
                  <a:lnTo>
                    <a:pt x="2191855" y="125971"/>
                  </a:lnTo>
                  <a:lnTo>
                    <a:pt x="2129231" y="125971"/>
                  </a:lnTo>
                  <a:lnTo>
                    <a:pt x="2129231" y="189598"/>
                  </a:lnTo>
                  <a:lnTo>
                    <a:pt x="2066607" y="189598"/>
                  </a:lnTo>
                  <a:lnTo>
                    <a:pt x="2066607" y="251942"/>
                  </a:lnTo>
                  <a:lnTo>
                    <a:pt x="2066607" y="314286"/>
                  </a:lnTo>
                  <a:lnTo>
                    <a:pt x="2066607" y="377913"/>
                  </a:lnTo>
                  <a:lnTo>
                    <a:pt x="2254478" y="377913"/>
                  </a:lnTo>
                  <a:lnTo>
                    <a:pt x="2254478" y="314286"/>
                  </a:lnTo>
                  <a:lnTo>
                    <a:pt x="2504986" y="314286"/>
                  </a:lnTo>
                  <a:lnTo>
                    <a:pt x="2504986" y="251942"/>
                  </a:lnTo>
                  <a:lnTo>
                    <a:pt x="2504986" y="189598"/>
                  </a:lnTo>
                  <a:lnTo>
                    <a:pt x="2567609" y="189598"/>
                  </a:lnTo>
                  <a:lnTo>
                    <a:pt x="2567609" y="125971"/>
                  </a:lnTo>
                  <a:lnTo>
                    <a:pt x="2567609" y="63627"/>
                  </a:lnTo>
                  <a:close/>
                </a:path>
                <a:path extrusionOk="0" h="440690" w="3006090">
                  <a:moveTo>
                    <a:pt x="3005975" y="314286"/>
                  </a:moveTo>
                  <a:lnTo>
                    <a:pt x="2943352" y="314286"/>
                  </a:lnTo>
                  <a:lnTo>
                    <a:pt x="2943352" y="251942"/>
                  </a:lnTo>
                  <a:lnTo>
                    <a:pt x="2943352" y="189598"/>
                  </a:lnTo>
                  <a:lnTo>
                    <a:pt x="2818104" y="189598"/>
                  </a:lnTo>
                  <a:lnTo>
                    <a:pt x="2818104" y="251942"/>
                  </a:lnTo>
                  <a:lnTo>
                    <a:pt x="2755481" y="251942"/>
                  </a:lnTo>
                  <a:lnTo>
                    <a:pt x="2755481" y="314286"/>
                  </a:lnTo>
                  <a:lnTo>
                    <a:pt x="2692857" y="314286"/>
                  </a:lnTo>
                  <a:lnTo>
                    <a:pt x="2692857" y="377913"/>
                  </a:lnTo>
                  <a:lnTo>
                    <a:pt x="3005975" y="377913"/>
                  </a:lnTo>
                  <a:lnTo>
                    <a:pt x="3005975" y="314286"/>
                  </a:lnTo>
                  <a:close/>
                </a:path>
              </a:pathLst>
            </a:custGeom>
            <a:solidFill>
              <a:srgbClr val="FF99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13469113" y="930680"/>
              <a:ext cx="3444875" cy="565785"/>
            </a:xfrm>
            <a:custGeom>
              <a:rect b="b" l="l" r="r" t="t"/>
              <a:pathLst>
                <a:path extrusionOk="0" h="565785" w="3444875">
                  <a:moveTo>
                    <a:pt x="2880741" y="0"/>
                  </a:moveTo>
                  <a:lnTo>
                    <a:pt x="2818117" y="0"/>
                  </a:lnTo>
                  <a:lnTo>
                    <a:pt x="2818117" y="62865"/>
                  </a:lnTo>
                  <a:lnTo>
                    <a:pt x="2880741" y="62865"/>
                  </a:lnTo>
                  <a:lnTo>
                    <a:pt x="2880741" y="0"/>
                  </a:lnTo>
                  <a:close/>
                </a:path>
                <a:path extrusionOk="0" h="565785" w="3444875">
                  <a:moveTo>
                    <a:pt x="2943364" y="314325"/>
                  </a:moveTo>
                  <a:lnTo>
                    <a:pt x="2880741" y="314325"/>
                  </a:lnTo>
                  <a:lnTo>
                    <a:pt x="2880741" y="377190"/>
                  </a:lnTo>
                  <a:lnTo>
                    <a:pt x="2943364" y="377190"/>
                  </a:lnTo>
                  <a:lnTo>
                    <a:pt x="2943364" y="314325"/>
                  </a:lnTo>
                  <a:close/>
                </a:path>
                <a:path extrusionOk="0" h="565785" w="3444875">
                  <a:moveTo>
                    <a:pt x="2943364" y="62865"/>
                  </a:moveTo>
                  <a:lnTo>
                    <a:pt x="2880741" y="62865"/>
                  </a:lnTo>
                  <a:lnTo>
                    <a:pt x="2880741" y="125730"/>
                  </a:lnTo>
                  <a:lnTo>
                    <a:pt x="2943364" y="125730"/>
                  </a:lnTo>
                  <a:lnTo>
                    <a:pt x="2943364" y="62865"/>
                  </a:lnTo>
                  <a:close/>
                </a:path>
                <a:path extrusionOk="0" h="565785" w="3444875">
                  <a:moveTo>
                    <a:pt x="3005988" y="125730"/>
                  </a:moveTo>
                  <a:lnTo>
                    <a:pt x="2943364" y="125730"/>
                  </a:lnTo>
                  <a:lnTo>
                    <a:pt x="2943364" y="314325"/>
                  </a:lnTo>
                  <a:lnTo>
                    <a:pt x="3005988" y="314325"/>
                  </a:lnTo>
                  <a:lnTo>
                    <a:pt x="3005988" y="125730"/>
                  </a:lnTo>
                  <a:close/>
                </a:path>
                <a:path extrusionOk="0" h="565785" w="3444875">
                  <a:moveTo>
                    <a:pt x="3444354" y="377393"/>
                  </a:moveTo>
                  <a:lnTo>
                    <a:pt x="3381730" y="377393"/>
                  </a:lnTo>
                  <a:lnTo>
                    <a:pt x="3381730" y="313766"/>
                  </a:lnTo>
                  <a:lnTo>
                    <a:pt x="3319107" y="313766"/>
                  </a:lnTo>
                  <a:lnTo>
                    <a:pt x="3319107" y="251460"/>
                  </a:lnTo>
                  <a:lnTo>
                    <a:pt x="3256483" y="251460"/>
                  </a:lnTo>
                  <a:lnTo>
                    <a:pt x="3256483" y="314325"/>
                  </a:lnTo>
                  <a:lnTo>
                    <a:pt x="3319107" y="314325"/>
                  </a:lnTo>
                  <a:lnTo>
                    <a:pt x="3319107" y="377393"/>
                  </a:lnTo>
                  <a:lnTo>
                    <a:pt x="3256483" y="377393"/>
                  </a:lnTo>
                  <a:lnTo>
                    <a:pt x="3256483" y="439737"/>
                  </a:lnTo>
                  <a:lnTo>
                    <a:pt x="3068612" y="439737"/>
                  </a:lnTo>
                  <a:lnTo>
                    <a:pt x="3068612" y="503364"/>
                  </a:lnTo>
                  <a:lnTo>
                    <a:pt x="2755493" y="503364"/>
                  </a:lnTo>
                  <a:lnTo>
                    <a:pt x="2755493" y="440055"/>
                  </a:lnTo>
                  <a:lnTo>
                    <a:pt x="2880741" y="440055"/>
                  </a:lnTo>
                  <a:lnTo>
                    <a:pt x="2880741" y="377190"/>
                  </a:lnTo>
                  <a:lnTo>
                    <a:pt x="2755493" y="377190"/>
                  </a:lnTo>
                  <a:lnTo>
                    <a:pt x="2755493" y="439737"/>
                  </a:lnTo>
                  <a:lnTo>
                    <a:pt x="2504986" y="439737"/>
                  </a:lnTo>
                  <a:lnTo>
                    <a:pt x="2504986" y="503364"/>
                  </a:lnTo>
                  <a:lnTo>
                    <a:pt x="2442362" y="503364"/>
                  </a:lnTo>
                  <a:lnTo>
                    <a:pt x="2442362" y="439737"/>
                  </a:lnTo>
                  <a:lnTo>
                    <a:pt x="2379738" y="439737"/>
                  </a:lnTo>
                  <a:lnTo>
                    <a:pt x="2379738" y="503364"/>
                  </a:lnTo>
                  <a:lnTo>
                    <a:pt x="2254491" y="503364"/>
                  </a:lnTo>
                  <a:lnTo>
                    <a:pt x="2254491" y="439737"/>
                  </a:lnTo>
                  <a:lnTo>
                    <a:pt x="2191867" y="439737"/>
                  </a:lnTo>
                  <a:lnTo>
                    <a:pt x="2191867" y="377393"/>
                  </a:lnTo>
                  <a:lnTo>
                    <a:pt x="2254491" y="377393"/>
                  </a:lnTo>
                  <a:lnTo>
                    <a:pt x="2254491" y="313766"/>
                  </a:lnTo>
                  <a:lnTo>
                    <a:pt x="2129244" y="313766"/>
                  </a:lnTo>
                  <a:lnTo>
                    <a:pt x="2129244" y="377393"/>
                  </a:lnTo>
                  <a:lnTo>
                    <a:pt x="2129244" y="439737"/>
                  </a:lnTo>
                  <a:lnTo>
                    <a:pt x="2066620" y="439737"/>
                  </a:lnTo>
                  <a:lnTo>
                    <a:pt x="2066620" y="503364"/>
                  </a:lnTo>
                  <a:lnTo>
                    <a:pt x="2003996" y="503364"/>
                  </a:lnTo>
                  <a:lnTo>
                    <a:pt x="2003996" y="439737"/>
                  </a:lnTo>
                  <a:lnTo>
                    <a:pt x="1941372" y="439737"/>
                  </a:lnTo>
                  <a:lnTo>
                    <a:pt x="1941372" y="503364"/>
                  </a:lnTo>
                  <a:lnTo>
                    <a:pt x="1753489" y="503364"/>
                  </a:lnTo>
                  <a:lnTo>
                    <a:pt x="1753489" y="439737"/>
                  </a:lnTo>
                  <a:lnTo>
                    <a:pt x="1628241" y="439737"/>
                  </a:lnTo>
                  <a:lnTo>
                    <a:pt x="1628241" y="377393"/>
                  </a:lnTo>
                  <a:lnTo>
                    <a:pt x="1565617" y="377393"/>
                  </a:lnTo>
                  <a:lnTo>
                    <a:pt x="1565617" y="313766"/>
                  </a:lnTo>
                  <a:lnTo>
                    <a:pt x="1502994" y="313766"/>
                  </a:lnTo>
                  <a:lnTo>
                    <a:pt x="1502994" y="251421"/>
                  </a:lnTo>
                  <a:lnTo>
                    <a:pt x="1440370" y="251421"/>
                  </a:lnTo>
                  <a:lnTo>
                    <a:pt x="1440370" y="189077"/>
                  </a:lnTo>
                  <a:lnTo>
                    <a:pt x="1315123" y="189077"/>
                  </a:lnTo>
                  <a:lnTo>
                    <a:pt x="1315123" y="251421"/>
                  </a:lnTo>
                  <a:lnTo>
                    <a:pt x="1377746" y="251421"/>
                  </a:lnTo>
                  <a:lnTo>
                    <a:pt x="1377746" y="313766"/>
                  </a:lnTo>
                  <a:lnTo>
                    <a:pt x="1440370" y="313766"/>
                  </a:lnTo>
                  <a:lnTo>
                    <a:pt x="1440370" y="377393"/>
                  </a:lnTo>
                  <a:lnTo>
                    <a:pt x="1440370" y="439737"/>
                  </a:lnTo>
                  <a:lnTo>
                    <a:pt x="1377746" y="439737"/>
                  </a:lnTo>
                  <a:lnTo>
                    <a:pt x="1377746" y="503364"/>
                  </a:lnTo>
                  <a:lnTo>
                    <a:pt x="1064628" y="503364"/>
                  </a:lnTo>
                  <a:lnTo>
                    <a:pt x="1064628" y="439737"/>
                  </a:lnTo>
                  <a:lnTo>
                    <a:pt x="939368" y="439737"/>
                  </a:lnTo>
                  <a:lnTo>
                    <a:pt x="939368" y="377393"/>
                  </a:lnTo>
                  <a:lnTo>
                    <a:pt x="876744" y="377393"/>
                  </a:lnTo>
                  <a:lnTo>
                    <a:pt x="876744" y="313766"/>
                  </a:lnTo>
                  <a:lnTo>
                    <a:pt x="814120" y="313766"/>
                  </a:lnTo>
                  <a:lnTo>
                    <a:pt x="814120" y="251460"/>
                  </a:lnTo>
                  <a:lnTo>
                    <a:pt x="626249" y="251460"/>
                  </a:lnTo>
                  <a:lnTo>
                    <a:pt x="626249" y="314325"/>
                  </a:lnTo>
                  <a:lnTo>
                    <a:pt x="814120" y="314325"/>
                  </a:lnTo>
                  <a:lnTo>
                    <a:pt x="814120" y="377393"/>
                  </a:lnTo>
                  <a:lnTo>
                    <a:pt x="751497" y="377393"/>
                  </a:lnTo>
                  <a:lnTo>
                    <a:pt x="751497" y="439737"/>
                  </a:lnTo>
                  <a:lnTo>
                    <a:pt x="626249" y="439737"/>
                  </a:lnTo>
                  <a:lnTo>
                    <a:pt x="626249" y="503364"/>
                  </a:lnTo>
                  <a:lnTo>
                    <a:pt x="563626" y="503364"/>
                  </a:lnTo>
                  <a:lnTo>
                    <a:pt x="563626" y="439737"/>
                  </a:lnTo>
                  <a:lnTo>
                    <a:pt x="501002" y="439737"/>
                  </a:lnTo>
                  <a:lnTo>
                    <a:pt x="501002" y="503364"/>
                  </a:lnTo>
                  <a:lnTo>
                    <a:pt x="0" y="503364"/>
                  </a:lnTo>
                  <a:lnTo>
                    <a:pt x="0" y="565708"/>
                  </a:lnTo>
                  <a:lnTo>
                    <a:pt x="3381730" y="565708"/>
                  </a:lnTo>
                  <a:lnTo>
                    <a:pt x="3381730" y="503364"/>
                  </a:lnTo>
                  <a:lnTo>
                    <a:pt x="3444354" y="503364"/>
                  </a:lnTo>
                  <a:lnTo>
                    <a:pt x="3444354" y="439737"/>
                  </a:lnTo>
                  <a:lnTo>
                    <a:pt x="3444354" y="377393"/>
                  </a:lnTo>
                  <a:close/>
                </a:path>
              </a:pathLst>
            </a:custGeom>
            <a:solidFill>
              <a:srgbClr val="5461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13406489" y="867815"/>
              <a:ext cx="3382010" cy="566420"/>
            </a:xfrm>
            <a:custGeom>
              <a:rect b="b" l="l" r="r" t="t"/>
              <a:pathLst>
                <a:path extrusionOk="0" h="566419" w="3382009">
                  <a:moveTo>
                    <a:pt x="563626" y="502602"/>
                  </a:moveTo>
                  <a:lnTo>
                    <a:pt x="187871" y="502602"/>
                  </a:lnTo>
                  <a:lnTo>
                    <a:pt x="187871" y="440258"/>
                  </a:lnTo>
                  <a:lnTo>
                    <a:pt x="125247" y="440258"/>
                  </a:lnTo>
                  <a:lnTo>
                    <a:pt x="125247" y="502602"/>
                  </a:lnTo>
                  <a:lnTo>
                    <a:pt x="0" y="502602"/>
                  </a:lnTo>
                  <a:lnTo>
                    <a:pt x="0" y="566229"/>
                  </a:lnTo>
                  <a:lnTo>
                    <a:pt x="563626" y="566229"/>
                  </a:lnTo>
                  <a:lnTo>
                    <a:pt x="563626" y="502602"/>
                  </a:lnTo>
                  <a:close/>
                </a:path>
                <a:path extrusionOk="0" h="566419" w="3382009">
                  <a:moveTo>
                    <a:pt x="876744" y="376631"/>
                  </a:moveTo>
                  <a:lnTo>
                    <a:pt x="688873" y="376631"/>
                  </a:lnTo>
                  <a:lnTo>
                    <a:pt x="688873" y="251460"/>
                  </a:lnTo>
                  <a:lnTo>
                    <a:pt x="626249" y="251460"/>
                  </a:lnTo>
                  <a:lnTo>
                    <a:pt x="626249" y="377190"/>
                  </a:lnTo>
                  <a:lnTo>
                    <a:pt x="688873" y="377190"/>
                  </a:lnTo>
                  <a:lnTo>
                    <a:pt x="688873" y="440258"/>
                  </a:lnTo>
                  <a:lnTo>
                    <a:pt x="626249" y="440258"/>
                  </a:lnTo>
                  <a:lnTo>
                    <a:pt x="626249" y="502602"/>
                  </a:lnTo>
                  <a:lnTo>
                    <a:pt x="626249" y="566229"/>
                  </a:lnTo>
                  <a:lnTo>
                    <a:pt x="688873" y="566229"/>
                  </a:lnTo>
                  <a:lnTo>
                    <a:pt x="688873" y="502602"/>
                  </a:lnTo>
                  <a:lnTo>
                    <a:pt x="814120" y="502602"/>
                  </a:lnTo>
                  <a:lnTo>
                    <a:pt x="814120" y="440258"/>
                  </a:lnTo>
                  <a:lnTo>
                    <a:pt x="876744" y="440258"/>
                  </a:lnTo>
                  <a:lnTo>
                    <a:pt x="876744" y="376631"/>
                  </a:lnTo>
                  <a:close/>
                </a:path>
                <a:path extrusionOk="0" h="566419" w="3382009">
                  <a:moveTo>
                    <a:pt x="1127252" y="440055"/>
                  </a:moveTo>
                  <a:lnTo>
                    <a:pt x="1001991" y="440055"/>
                  </a:lnTo>
                  <a:lnTo>
                    <a:pt x="1001991" y="502920"/>
                  </a:lnTo>
                  <a:lnTo>
                    <a:pt x="1127252" y="502920"/>
                  </a:lnTo>
                  <a:lnTo>
                    <a:pt x="1127252" y="440055"/>
                  </a:lnTo>
                  <a:close/>
                </a:path>
                <a:path extrusionOk="0" h="566419" w="3382009">
                  <a:moveTo>
                    <a:pt x="1377746" y="188315"/>
                  </a:moveTo>
                  <a:lnTo>
                    <a:pt x="1252499" y="188315"/>
                  </a:lnTo>
                  <a:lnTo>
                    <a:pt x="1252499" y="251942"/>
                  </a:lnTo>
                  <a:lnTo>
                    <a:pt x="1315123" y="251942"/>
                  </a:lnTo>
                  <a:lnTo>
                    <a:pt x="1315123" y="314286"/>
                  </a:lnTo>
                  <a:lnTo>
                    <a:pt x="1377746" y="314286"/>
                  </a:lnTo>
                  <a:lnTo>
                    <a:pt x="1377746" y="251942"/>
                  </a:lnTo>
                  <a:lnTo>
                    <a:pt x="1377746" y="188315"/>
                  </a:lnTo>
                  <a:close/>
                </a:path>
                <a:path extrusionOk="0" h="566419" w="3382009">
                  <a:moveTo>
                    <a:pt x="1440370" y="502920"/>
                  </a:moveTo>
                  <a:lnTo>
                    <a:pt x="1127252" y="502920"/>
                  </a:lnTo>
                  <a:lnTo>
                    <a:pt x="1127252" y="565785"/>
                  </a:lnTo>
                  <a:lnTo>
                    <a:pt x="1440370" y="565785"/>
                  </a:lnTo>
                  <a:lnTo>
                    <a:pt x="1440370" y="502920"/>
                  </a:lnTo>
                  <a:close/>
                </a:path>
                <a:path extrusionOk="0" h="566419" w="3382009">
                  <a:moveTo>
                    <a:pt x="1440370" y="314325"/>
                  </a:moveTo>
                  <a:lnTo>
                    <a:pt x="1377746" y="314325"/>
                  </a:lnTo>
                  <a:lnTo>
                    <a:pt x="1377746" y="377190"/>
                  </a:lnTo>
                  <a:lnTo>
                    <a:pt x="1440370" y="377190"/>
                  </a:lnTo>
                  <a:lnTo>
                    <a:pt x="1440370" y="314325"/>
                  </a:lnTo>
                  <a:close/>
                </a:path>
                <a:path extrusionOk="0" h="566419" w="3382009">
                  <a:moveTo>
                    <a:pt x="1502994" y="377190"/>
                  </a:moveTo>
                  <a:lnTo>
                    <a:pt x="1440370" y="377190"/>
                  </a:lnTo>
                  <a:lnTo>
                    <a:pt x="1440370" y="502920"/>
                  </a:lnTo>
                  <a:lnTo>
                    <a:pt x="1502994" y="502920"/>
                  </a:lnTo>
                  <a:lnTo>
                    <a:pt x="1502994" y="377190"/>
                  </a:lnTo>
                  <a:close/>
                </a:path>
                <a:path extrusionOk="0" h="566419" w="3382009">
                  <a:moveTo>
                    <a:pt x="2442362" y="502602"/>
                  </a:moveTo>
                  <a:lnTo>
                    <a:pt x="2379738" y="502602"/>
                  </a:lnTo>
                  <a:lnTo>
                    <a:pt x="2379738" y="440258"/>
                  </a:lnTo>
                  <a:lnTo>
                    <a:pt x="2254491" y="440258"/>
                  </a:lnTo>
                  <a:lnTo>
                    <a:pt x="2254491" y="502602"/>
                  </a:lnTo>
                  <a:lnTo>
                    <a:pt x="2317115" y="502602"/>
                  </a:lnTo>
                  <a:lnTo>
                    <a:pt x="2317115" y="566229"/>
                  </a:lnTo>
                  <a:lnTo>
                    <a:pt x="2442362" y="566229"/>
                  </a:lnTo>
                  <a:lnTo>
                    <a:pt x="2442362" y="502602"/>
                  </a:lnTo>
                  <a:close/>
                </a:path>
                <a:path extrusionOk="0" h="566419" w="3382009">
                  <a:moveTo>
                    <a:pt x="2567609" y="502920"/>
                  </a:moveTo>
                  <a:lnTo>
                    <a:pt x="2504986" y="502920"/>
                  </a:lnTo>
                  <a:lnTo>
                    <a:pt x="2504986" y="565785"/>
                  </a:lnTo>
                  <a:lnTo>
                    <a:pt x="2567609" y="565785"/>
                  </a:lnTo>
                  <a:lnTo>
                    <a:pt x="2567609" y="502920"/>
                  </a:lnTo>
                  <a:close/>
                </a:path>
                <a:path extrusionOk="0" h="566419" w="3382009">
                  <a:moveTo>
                    <a:pt x="2880741" y="0"/>
                  </a:moveTo>
                  <a:lnTo>
                    <a:pt x="2755493" y="0"/>
                  </a:lnTo>
                  <a:lnTo>
                    <a:pt x="2755493" y="62344"/>
                  </a:lnTo>
                  <a:lnTo>
                    <a:pt x="2818117" y="62344"/>
                  </a:lnTo>
                  <a:lnTo>
                    <a:pt x="2818117" y="125971"/>
                  </a:lnTo>
                  <a:lnTo>
                    <a:pt x="2880741" y="125971"/>
                  </a:lnTo>
                  <a:lnTo>
                    <a:pt x="2880741" y="62344"/>
                  </a:lnTo>
                  <a:lnTo>
                    <a:pt x="2880741" y="0"/>
                  </a:lnTo>
                  <a:close/>
                </a:path>
                <a:path extrusionOk="0" h="566419" w="3382009">
                  <a:moveTo>
                    <a:pt x="3256483" y="188595"/>
                  </a:moveTo>
                  <a:lnTo>
                    <a:pt x="3193859" y="188595"/>
                  </a:lnTo>
                  <a:lnTo>
                    <a:pt x="3193859" y="251460"/>
                  </a:lnTo>
                  <a:lnTo>
                    <a:pt x="3256483" y="251460"/>
                  </a:lnTo>
                  <a:lnTo>
                    <a:pt x="3256483" y="188595"/>
                  </a:lnTo>
                  <a:close/>
                </a:path>
                <a:path extrusionOk="0" h="566419" w="3382009">
                  <a:moveTo>
                    <a:pt x="3319107" y="440055"/>
                  </a:moveTo>
                  <a:lnTo>
                    <a:pt x="3131235" y="440055"/>
                  </a:lnTo>
                  <a:lnTo>
                    <a:pt x="3131235" y="502602"/>
                  </a:lnTo>
                  <a:lnTo>
                    <a:pt x="3005988" y="502602"/>
                  </a:lnTo>
                  <a:lnTo>
                    <a:pt x="3005988" y="440258"/>
                  </a:lnTo>
                  <a:lnTo>
                    <a:pt x="2943364" y="440258"/>
                  </a:lnTo>
                  <a:lnTo>
                    <a:pt x="2943364" y="502602"/>
                  </a:lnTo>
                  <a:lnTo>
                    <a:pt x="2818117" y="502602"/>
                  </a:lnTo>
                  <a:lnTo>
                    <a:pt x="2818117" y="440258"/>
                  </a:lnTo>
                  <a:lnTo>
                    <a:pt x="2943364" y="440258"/>
                  </a:lnTo>
                  <a:lnTo>
                    <a:pt x="2943364" y="376631"/>
                  </a:lnTo>
                  <a:lnTo>
                    <a:pt x="3005988" y="376631"/>
                  </a:lnTo>
                  <a:lnTo>
                    <a:pt x="3005988" y="188315"/>
                  </a:lnTo>
                  <a:lnTo>
                    <a:pt x="2943364" y="188315"/>
                  </a:lnTo>
                  <a:lnTo>
                    <a:pt x="2943364" y="125971"/>
                  </a:lnTo>
                  <a:lnTo>
                    <a:pt x="2880741" y="125971"/>
                  </a:lnTo>
                  <a:lnTo>
                    <a:pt x="2880741" y="188315"/>
                  </a:lnTo>
                  <a:lnTo>
                    <a:pt x="2880741" y="376631"/>
                  </a:lnTo>
                  <a:lnTo>
                    <a:pt x="2818117" y="376631"/>
                  </a:lnTo>
                  <a:lnTo>
                    <a:pt x="2818117" y="440055"/>
                  </a:lnTo>
                  <a:lnTo>
                    <a:pt x="2567609" y="440055"/>
                  </a:lnTo>
                  <a:lnTo>
                    <a:pt x="2567609" y="502920"/>
                  </a:lnTo>
                  <a:lnTo>
                    <a:pt x="2818117" y="502920"/>
                  </a:lnTo>
                  <a:lnTo>
                    <a:pt x="2818117" y="566229"/>
                  </a:lnTo>
                  <a:lnTo>
                    <a:pt x="3131235" y="566229"/>
                  </a:lnTo>
                  <a:lnTo>
                    <a:pt x="3131235" y="502920"/>
                  </a:lnTo>
                  <a:lnTo>
                    <a:pt x="3319107" y="502920"/>
                  </a:lnTo>
                  <a:lnTo>
                    <a:pt x="3319107" y="440055"/>
                  </a:lnTo>
                  <a:close/>
                </a:path>
                <a:path extrusionOk="0" h="566419" w="3382009">
                  <a:moveTo>
                    <a:pt x="3319107" y="251460"/>
                  </a:moveTo>
                  <a:lnTo>
                    <a:pt x="3256483" y="251460"/>
                  </a:lnTo>
                  <a:lnTo>
                    <a:pt x="3256483" y="377190"/>
                  </a:lnTo>
                  <a:lnTo>
                    <a:pt x="3319107" y="377190"/>
                  </a:lnTo>
                  <a:lnTo>
                    <a:pt x="3319107" y="251460"/>
                  </a:lnTo>
                  <a:close/>
                </a:path>
                <a:path extrusionOk="0" h="566419" w="3382009">
                  <a:moveTo>
                    <a:pt x="3381730" y="377190"/>
                  </a:moveTo>
                  <a:lnTo>
                    <a:pt x="3319107" y="377190"/>
                  </a:lnTo>
                  <a:lnTo>
                    <a:pt x="3319107" y="440055"/>
                  </a:lnTo>
                  <a:lnTo>
                    <a:pt x="3381730" y="440055"/>
                  </a:lnTo>
                  <a:lnTo>
                    <a:pt x="3381730" y="377190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13594360" y="867815"/>
              <a:ext cx="3006090" cy="565785"/>
            </a:xfrm>
            <a:custGeom>
              <a:rect b="b" l="l" r="r" t="t"/>
              <a:pathLst>
                <a:path extrusionOk="0" h="565785" w="3006090">
                  <a:moveTo>
                    <a:pt x="438378" y="440055"/>
                  </a:moveTo>
                  <a:lnTo>
                    <a:pt x="0" y="440055"/>
                  </a:lnTo>
                  <a:lnTo>
                    <a:pt x="0" y="502920"/>
                  </a:lnTo>
                  <a:lnTo>
                    <a:pt x="438378" y="502920"/>
                  </a:lnTo>
                  <a:lnTo>
                    <a:pt x="438378" y="440055"/>
                  </a:lnTo>
                  <a:close/>
                </a:path>
                <a:path extrusionOk="0" h="565785" w="3006090">
                  <a:moveTo>
                    <a:pt x="438378" y="251460"/>
                  </a:moveTo>
                  <a:lnTo>
                    <a:pt x="375754" y="251460"/>
                  </a:lnTo>
                  <a:lnTo>
                    <a:pt x="375754" y="314325"/>
                  </a:lnTo>
                  <a:lnTo>
                    <a:pt x="438378" y="314325"/>
                  </a:lnTo>
                  <a:lnTo>
                    <a:pt x="438378" y="251460"/>
                  </a:lnTo>
                  <a:close/>
                </a:path>
                <a:path extrusionOk="0" h="565785" w="3006090">
                  <a:moveTo>
                    <a:pt x="501002" y="377190"/>
                  </a:moveTo>
                  <a:lnTo>
                    <a:pt x="438378" y="377190"/>
                  </a:lnTo>
                  <a:lnTo>
                    <a:pt x="438378" y="440055"/>
                  </a:lnTo>
                  <a:lnTo>
                    <a:pt x="501002" y="440055"/>
                  </a:lnTo>
                  <a:lnTo>
                    <a:pt x="501002" y="377190"/>
                  </a:lnTo>
                  <a:close/>
                </a:path>
                <a:path extrusionOk="0" h="565785" w="3006090">
                  <a:moveTo>
                    <a:pt x="939380" y="377190"/>
                  </a:moveTo>
                  <a:lnTo>
                    <a:pt x="751497" y="377190"/>
                  </a:lnTo>
                  <a:lnTo>
                    <a:pt x="751497" y="440055"/>
                  </a:lnTo>
                  <a:lnTo>
                    <a:pt x="939380" y="440055"/>
                  </a:lnTo>
                  <a:lnTo>
                    <a:pt x="939380" y="377190"/>
                  </a:lnTo>
                  <a:close/>
                </a:path>
                <a:path extrusionOk="0" h="565785" w="3006090">
                  <a:moveTo>
                    <a:pt x="1002004" y="251460"/>
                  </a:moveTo>
                  <a:lnTo>
                    <a:pt x="876744" y="251460"/>
                  </a:lnTo>
                  <a:lnTo>
                    <a:pt x="876744" y="314325"/>
                  </a:lnTo>
                  <a:lnTo>
                    <a:pt x="1002004" y="314325"/>
                  </a:lnTo>
                  <a:lnTo>
                    <a:pt x="1002004" y="251460"/>
                  </a:lnTo>
                  <a:close/>
                </a:path>
                <a:path extrusionOk="0" h="565785" w="3006090">
                  <a:moveTo>
                    <a:pt x="1064628" y="440055"/>
                  </a:moveTo>
                  <a:lnTo>
                    <a:pt x="939380" y="440055"/>
                  </a:lnTo>
                  <a:lnTo>
                    <a:pt x="939380" y="502920"/>
                  </a:lnTo>
                  <a:lnTo>
                    <a:pt x="1064628" y="502920"/>
                  </a:lnTo>
                  <a:lnTo>
                    <a:pt x="1064628" y="440055"/>
                  </a:lnTo>
                  <a:close/>
                </a:path>
                <a:path extrusionOk="0" h="565785" w="3006090">
                  <a:moveTo>
                    <a:pt x="1252499" y="377190"/>
                  </a:moveTo>
                  <a:lnTo>
                    <a:pt x="1189875" y="377190"/>
                  </a:lnTo>
                  <a:lnTo>
                    <a:pt x="1189875" y="502920"/>
                  </a:lnTo>
                  <a:lnTo>
                    <a:pt x="1252499" y="502920"/>
                  </a:lnTo>
                  <a:lnTo>
                    <a:pt x="1252499" y="377190"/>
                  </a:lnTo>
                  <a:close/>
                </a:path>
                <a:path extrusionOk="0" h="565785" w="3006090">
                  <a:moveTo>
                    <a:pt x="1816125" y="502920"/>
                  </a:moveTo>
                  <a:lnTo>
                    <a:pt x="1628241" y="502920"/>
                  </a:lnTo>
                  <a:lnTo>
                    <a:pt x="1628241" y="565785"/>
                  </a:lnTo>
                  <a:lnTo>
                    <a:pt x="1816125" y="565785"/>
                  </a:lnTo>
                  <a:lnTo>
                    <a:pt x="1816125" y="502920"/>
                  </a:lnTo>
                  <a:close/>
                </a:path>
                <a:path extrusionOk="0" h="565785" w="3006090">
                  <a:moveTo>
                    <a:pt x="1941372" y="502920"/>
                  </a:moveTo>
                  <a:lnTo>
                    <a:pt x="1878749" y="502920"/>
                  </a:lnTo>
                  <a:lnTo>
                    <a:pt x="1878749" y="565785"/>
                  </a:lnTo>
                  <a:lnTo>
                    <a:pt x="1941372" y="565785"/>
                  </a:lnTo>
                  <a:lnTo>
                    <a:pt x="1941372" y="502920"/>
                  </a:lnTo>
                  <a:close/>
                </a:path>
                <a:path extrusionOk="0" h="565785" w="3006090">
                  <a:moveTo>
                    <a:pt x="2003996" y="377190"/>
                  </a:moveTo>
                  <a:lnTo>
                    <a:pt x="1941372" y="377190"/>
                  </a:lnTo>
                  <a:lnTo>
                    <a:pt x="1941372" y="502920"/>
                  </a:lnTo>
                  <a:lnTo>
                    <a:pt x="2003996" y="502920"/>
                  </a:lnTo>
                  <a:lnTo>
                    <a:pt x="2003996" y="377190"/>
                  </a:lnTo>
                  <a:close/>
                </a:path>
                <a:path extrusionOk="0" h="565785" w="3006090">
                  <a:moveTo>
                    <a:pt x="2191867" y="251460"/>
                  </a:moveTo>
                  <a:lnTo>
                    <a:pt x="2129244" y="251460"/>
                  </a:lnTo>
                  <a:lnTo>
                    <a:pt x="2129244" y="440055"/>
                  </a:lnTo>
                  <a:lnTo>
                    <a:pt x="2191867" y="440055"/>
                  </a:lnTo>
                  <a:lnTo>
                    <a:pt x="2191867" y="251460"/>
                  </a:lnTo>
                  <a:close/>
                </a:path>
                <a:path extrusionOk="0" h="565785" w="3006090">
                  <a:moveTo>
                    <a:pt x="2379738" y="440055"/>
                  </a:moveTo>
                  <a:lnTo>
                    <a:pt x="2191867" y="440055"/>
                  </a:lnTo>
                  <a:lnTo>
                    <a:pt x="2191867" y="502920"/>
                  </a:lnTo>
                  <a:lnTo>
                    <a:pt x="2379738" y="502920"/>
                  </a:lnTo>
                  <a:lnTo>
                    <a:pt x="2379738" y="440055"/>
                  </a:lnTo>
                  <a:close/>
                </a:path>
                <a:path extrusionOk="0" h="565785" w="3006090">
                  <a:moveTo>
                    <a:pt x="2442362" y="251460"/>
                  </a:moveTo>
                  <a:lnTo>
                    <a:pt x="2317115" y="251460"/>
                  </a:lnTo>
                  <a:lnTo>
                    <a:pt x="2317115" y="314325"/>
                  </a:lnTo>
                  <a:lnTo>
                    <a:pt x="2442362" y="314325"/>
                  </a:lnTo>
                  <a:lnTo>
                    <a:pt x="2442362" y="251460"/>
                  </a:lnTo>
                  <a:close/>
                </a:path>
                <a:path extrusionOk="0" h="565785" w="3006090">
                  <a:moveTo>
                    <a:pt x="2567622" y="188595"/>
                  </a:moveTo>
                  <a:lnTo>
                    <a:pt x="2504986" y="188595"/>
                  </a:lnTo>
                  <a:lnTo>
                    <a:pt x="2504986" y="314325"/>
                  </a:lnTo>
                  <a:lnTo>
                    <a:pt x="2567622" y="314325"/>
                  </a:lnTo>
                  <a:lnTo>
                    <a:pt x="2567622" y="188595"/>
                  </a:lnTo>
                  <a:close/>
                </a:path>
                <a:path extrusionOk="0" h="565785" w="3006090">
                  <a:moveTo>
                    <a:pt x="2567622" y="0"/>
                  </a:moveTo>
                  <a:lnTo>
                    <a:pt x="2442362" y="0"/>
                  </a:lnTo>
                  <a:lnTo>
                    <a:pt x="2442362" y="62865"/>
                  </a:lnTo>
                  <a:lnTo>
                    <a:pt x="2567622" y="62865"/>
                  </a:lnTo>
                  <a:lnTo>
                    <a:pt x="2567622" y="0"/>
                  </a:lnTo>
                  <a:close/>
                </a:path>
                <a:path extrusionOk="0" h="565785" w="3006090">
                  <a:moveTo>
                    <a:pt x="2630246" y="377190"/>
                  </a:moveTo>
                  <a:lnTo>
                    <a:pt x="2379738" y="377190"/>
                  </a:lnTo>
                  <a:lnTo>
                    <a:pt x="2379738" y="440055"/>
                  </a:lnTo>
                  <a:lnTo>
                    <a:pt x="2630246" y="440055"/>
                  </a:lnTo>
                  <a:lnTo>
                    <a:pt x="2630246" y="377190"/>
                  </a:lnTo>
                  <a:close/>
                </a:path>
                <a:path extrusionOk="0" h="565785" w="3006090">
                  <a:moveTo>
                    <a:pt x="2630246" y="62865"/>
                  </a:moveTo>
                  <a:lnTo>
                    <a:pt x="2567622" y="62865"/>
                  </a:lnTo>
                  <a:lnTo>
                    <a:pt x="2567622" y="125730"/>
                  </a:lnTo>
                  <a:lnTo>
                    <a:pt x="2630246" y="125730"/>
                  </a:lnTo>
                  <a:lnTo>
                    <a:pt x="2630246" y="62865"/>
                  </a:lnTo>
                  <a:close/>
                </a:path>
                <a:path extrusionOk="0" h="565785" w="3006090">
                  <a:moveTo>
                    <a:pt x="2692870" y="251460"/>
                  </a:moveTo>
                  <a:lnTo>
                    <a:pt x="2630246" y="251460"/>
                  </a:lnTo>
                  <a:lnTo>
                    <a:pt x="2630246" y="377190"/>
                  </a:lnTo>
                  <a:lnTo>
                    <a:pt x="2692870" y="377190"/>
                  </a:lnTo>
                  <a:lnTo>
                    <a:pt x="2692870" y="251460"/>
                  </a:lnTo>
                  <a:close/>
                </a:path>
                <a:path extrusionOk="0" h="565785" w="3006090">
                  <a:moveTo>
                    <a:pt x="2943364" y="440055"/>
                  </a:moveTo>
                  <a:lnTo>
                    <a:pt x="2818117" y="440055"/>
                  </a:lnTo>
                  <a:lnTo>
                    <a:pt x="2818117" y="502920"/>
                  </a:lnTo>
                  <a:lnTo>
                    <a:pt x="2943364" y="502920"/>
                  </a:lnTo>
                  <a:lnTo>
                    <a:pt x="2943364" y="440055"/>
                  </a:lnTo>
                  <a:close/>
                </a:path>
                <a:path extrusionOk="0" h="565785" w="3006090">
                  <a:moveTo>
                    <a:pt x="3005988" y="188595"/>
                  </a:moveTo>
                  <a:lnTo>
                    <a:pt x="2943364" y="188595"/>
                  </a:lnTo>
                  <a:lnTo>
                    <a:pt x="2943364" y="251460"/>
                  </a:lnTo>
                  <a:lnTo>
                    <a:pt x="3005988" y="251460"/>
                  </a:lnTo>
                  <a:lnTo>
                    <a:pt x="3005988" y="188595"/>
                  </a:lnTo>
                  <a:close/>
                </a:path>
              </a:pathLst>
            </a:custGeom>
            <a:solidFill>
              <a:srgbClr val="FA6AA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13719620" y="930680"/>
              <a:ext cx="2818130" cy="377190"/>
            </a:xfrm>
            <a:custGeom>
              <a:rect b="b" l="l" r="r" t="t"/>
              <a:pathLst>
                <a:path extrusionOk="0" h="377190" w="2818130">
                  <a:moveTo>
                    <a:pt x="125247" y="251460"/>
                  </a:moveTo>
                  <a:lnTo>
                    <a:pt x="0" y="251460"/>
                  </a:lnTo>
                  <a:lnTo>
                    <a:pt x="0" y="314325"/>
                  </a:lnTo>
                  <a:lnTo>
                    <a:pt x="125247" y="314325"/>
                  </a:lnTo>
                  <a:lnTo>
                    <a:pt x="125247" y="251460"/>
                  </a:lnTo>
                  <a:close/>
                </a:path>
                <a:path extrusionOk="0" h="377190" w="2818130">
                  <a:moveTo>
                    <a:pt x="250494" y="188595"/>
                  </a:moveTo>
                  <a:lnTo>
                    <a:pt x="187871" y="188595"/>
                  </a:lnTo>
                  <a:lnTo>
                    <a:pt x="187871" y="251460"/>
                  </a:lnTo>
                  <a:lnTo>
                    <a:pt x="250494" y="251460"/>
                  </a:lnTo>
                  <a:lnTo>
                    <a:pt x="250494" y="188595"/>
                  </a:lnTo>
                  <a:close/>
                </a:path>
                <a:path extrusionOk="0" h="377190" w="2818130">
                  <a:moveTo>
                    <a:pt x="688860" y="188595"/>
                  </a:moveTo>
                  <a:lnTo>
                    <a:pt x="626237" y="188595"/>
                  </a:lnTo>
                  <a:lnTo>
                    <a:pt x="626237" y="251460"/>
                  </a:lnTo>
                  <a:lnTo>
                    <a:pt x="688860" y="251460"/>
                  </a:lnTo>
                  <a:lnTo>
                    <a:pt x="688860" y="188595"/>
                  </a:lnTo>
                  <a:close/>
                </a:path>
                <a:path extrusionOk="0" h="377190" w="2818130">
                  <a:moveTo>
                    <a:pt x="939368" y="125730"/>
                  </a:moveTo>
                  <a:lnTo>
                    <a:pt x="751484" y="125730"/>
                  </a:lnTo>
                  <a:lnTo>
                    <a:pt x="751484" y="188595"/>
                  </a:lnTo>
                  <a:lnTo>
                    <a:pt x="939368" y="188595"/>
                  </a:lnTo>
                  <a:lnTo>
                    <a:pt x="939368" y="125730"/>
                  </a:lnTo>
                  <a:close/>
                </a:path>
                <a:path extrusionOk="0" h="377190" w="2818130">
                  <a:moveTo>
                    <a:pt x="1628241" y="314325"/>
                  </a:moveTo>
                  <a:lnTo>
                    <a:pt x="1565605" y="314325"/>
                  </a:lnTo>
                  <a:lnTo>
                    <a:pt x="1565605" y="377190"/>
                  </a:lnTo>
                  <a:lnTo>
                    <a:pt x="1628241" y="377190"/>
                  </a:lnTo>
                  <a:lnTo>
                    <a:pt x="1628241" y="314325"/>
                  </a:lnTo>
                  <a:close/>
                </a:path>
                <a:path extrusionOk="0" h="377190" w="2818130">
                  <a:moveTo>
                    <a:pt x="1816112" y="251460"/>
                  </a:moveTo>
                  <a:lnTo>
                    <a:pt x="1690865" y="251460"/>
                  </a:lnTo>
                  <a:lnTo>
                    <a:pt x="1690865" y="314325"/>
                  </a:lnTo>
                  <a:lnTo>
                    <a:pt x="1816112" y="314325"/>
                  </a:lnTo>
                  <a:lnTo>
                    <a:pt x="1816112" y="251460"/>
                  </a:lnTo>
                  <a:close/>
                </a:path>
                <a:path extrusionOk="0" h="377190" w="2818130">
                  <a:moveTo>
                    <a:pt x="2129231" y="125730"/>
                  </a:moveTo>
                  <a:lnTo>
                    <a:pt x="2066607" y="125730"/>
                  </a:lnTo>
                  <a:lnTo>
                    <a:pt x="2066607" y="188595"/>
                  </a:lnTo>
                  <a:lnTo>
                    <a:pt x="2129231" y="188595"/>
                  </a:lnTo>
                  <a:lnTo>
                    <a:pt x="2129231" y="125730"/>
                  </a:lnTo>
                  <a:close/>
                </a:path>
                <a:path extrusionOk="0" h="377190" w="2818130">
                  <a:moveTo>
                    <a:pt x="2191855" y="62865"/>
                  </a:moveTo>
                  <a:lnTo>
                    <a:pt x="2129231" y="62865"/>
                  </a:lnTo>
                  <a:lnTo>
                    <a:pt x="2129231" y="125730"/>
                  </a:lnTo>
                  <a:lnTo>
                    <a:pt x="2191855" y="125730"/>
                  </a:lnTo>
                  <a:lnTo>
                    <a:pt x="2191855" y="62865"/>
                  </a:lnTo>
                  <a:close/>
                </a:path>
                <a:path extrusionOk="0" h="377190" w="2818130">
                  <a:moveTo>
                    <a:pt x="2254478" y="0"/>
                  </a:moveTo>
                  <a:lnTo>
                    <a:pt x="2191855" y="0"/>
                  </a:lnTo>
                  <a:lnTo>
                    <a:pt x="2191855" y="62865"/>
                  </a:lnTo>
                  <a:lnTo>
                    <a:pt x="2254478" y="62865"/>
                  </a:lnTo>
                  <a:lnTo>
                    <a:pt x="2254478" y="0"/>
                  </a:lnTo>
                  <a:close/>
                </a:path>
                <a:path extrusionOk="0" h="377190" w="2818130">
                  <a:moveTo>
                    <a:pt x="2818104" y="188595"/>
                  </a:moveTo>
                  <a:lnTo>
                    <a:pt x="2755481" y="188595"/>
                  </a:lnTo>
                  <a:lnTo>
                    <a:pt x="2755481" y="251460"/>
                  </a:lnTo>
                  <a:lnTo>
                    <a:pt x="2818104" y="251460"/>
                  </a:lnTo>
                  <a:lnTo>
                    <a:pt x="2818104" y="188595"/>
                  </a:lnTo>
                  <a:close/>
                </a:path>
              </a:pathLst>
            </a:custGeom>
            <a:solidFill>
              <a:srgbClr val="FFE14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2" name="Google Shape;272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67252" y="0"/>
            <a:ext cx="3952874" cy="395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8"/>
          <p:cNvSpPr txBox="1"/>
          <p:nvPr>
            <p:ph type="title"/>
          </p:nvPr>
        </p:nvSpPr>
        <p:spPr>
          <a:xfrm>
            <a:off x="10396050" y="1680042"/>
            <a:ext cx="88260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-25000" lang="en-US" sz="6750"/>
              <a:t>Inserção da tela de menu</a:t>
            </a:r>
            <a:endParaRPr baseline="-25000" sz="6750"/>
          </a:p>
        </p:txBody>
      </p:sp>
      <p:sp>
        <p:nvSpPr>
          <p:cNvPr id="278" name="Google Shape;278;p8"/>
          <p:cNvSpPr txBox="1"/>
          <p:nvPr/>
        </p:nvSpPr>
        <p:spPr>
          <a:xfrm>
            <a:off x="8866166" y="3982811"/>
            <a:ext cx="287020" cy="299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8"/>
          <p:cNvSpPr txBox="1"/>
          <p:nvPr/>
        </p:nvSpPr>
        <p:spPr>
          <a:xfrm>
            <a:off x="9530800" y="5955902"/>
            <a:ext cx="7267500" cy="23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Se a tela atual é MENU_SCREEN_MAIN, cria a lista de rótulos: Iniciar, Músicas, Configurações, Sair. Só Músicas (1) e Sair (3) estão habilitados; os demais aparecem em cinza. Para cada botão, escolhe a cor: dourado quando selecionado, branco quando habilitado, cinza quando desabilitado.</a:t>
            </a:r>
            <a:endParaRPr sz="2200">
              <a:solidFill>
                <a:schemeClr val="lt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280" name="Google Shape;280;p8"/>
          <p:cNvSpPr txBox="1"/>
          <p:nvPr/>
        </p:nvSpPr>
        <p:spPr>
          <a:xfrm>
            <a:off x="8866166" y="6225953"/>
            <a:ext cx="287020" cy="299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8"/>
          <p:cNvSpPr txBox="1"/>
          <p:nvPr/>
        </p:nvSpPr>
        <p:spPr>
          <a:xfrm>
            <a:off x="9595475" y="3695275"/>
            <a:ext cx="74925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Implementamos a opção de seleção de música e de sair do jogo. </a:t>
            </a:r>
            <a:r>
              <a:rPr lang="en-US" sz="28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É possível a seleção através dos eventos de teclado e mouse.</a:t>
            </a:r>
            <a:endParaRPr sz="2800">
              <a:solidFill>
                <a:schemeClr val="lt1"/>
              </a:solidFill>
              <a:latin typeface="Lucida Sans"/>
              <a:ea typeface="Lucida Sans"/>
              <a:cs typeface="Lucida Sans"/>
              <a:sym typeface="Lucida Sans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282" name="Google Shape;282;p8"/>
          <p:cNvSpPr txBox="1"/>
          <p:nvPr/>
        </p:nvSpPr>
        <p:spPr>
          <a:xfrm>
            <a:off x="9595479" y="4403435"/>
            <a:ext cx="1848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Lucida Sans"/>
              <a:ea typeface="Lucida Sans"/>
              <a:cs typeface="Lucida Sans"/>
              <a:sym typeface="Lucida Sans"/>
            </a:endParaRPr>
          </a:p>
        </p:txBody>
      </p:sp>
      <p:pic>
        <p:nvPicPr>
          <p:cNvPr id="283" name="Google Shape;28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225" y="419963"/>
            <a:ext cx="7974650" cy="48233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84" name="Google Shape;284;p8"/>
          <p:cNvGraphicFramePr/>
          <p:nvPr/>
        </p:nvGraphicFramePr>
        <p:xfrm>
          <a:off x="248625" y="5702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{84CA5701-409D-431B-94F8-092ABC2ED7E2}</a:tableStyleId>
              </a:tblPr>
              <a:tblGrid>
                <a:gridCol w="8239925"/>
              </a:tblGrid>
              <a:tr h="38392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static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void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en-US" sz="1300">
                          <a:solidFill>
                            <a:srgbClr val="FFFFAA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Menu_Render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(SDL_Renderer* renderer) {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SDL_RenderClear(renderer);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SDL_RenderCopy(renderer, s_background,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NULL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NULL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SDL_Color white = {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255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255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255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255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}, gold = {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255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223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255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}, grey = {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255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if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(s_currentScreen == MENU_SCREEN_MAIN) {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   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const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char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* buttons[] = {</a:t>
                      </a:r>
                      <a:r>
                        <a:rPr lang="en-US" sz="1300">
                          <a:solidFill>
                            <a:srgbClr val="A2FCA2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"Iniciar"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-US" sz="1300">
                          <a:solidFill>
                            <a:srgbClr val="A2FCA2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"Musicas"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-US" sz="1300">
                          <a:solidFill>
                            <a:srgbClr val="A2FCA2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"Configuracoes"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-US" sz="1300">
                          <a:solidFill>
                            <a:srgbClr val="A2FCA2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"Sair"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   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for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(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 = 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 i &lt; 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 ++i) {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       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bool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isEnabled = (i == 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|| i == 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);                      </a:t>
                      </a:r>
                      <a:r>
                        <a:rPr lang="en-US" sz="1300">
                          <a:solidFill>
                            <a:srgbClr val="888888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// ativos: Músicas/Sair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        SDL_Color c = (s_selectedButton == i) ? gold : (isEnabled ? white : grey);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        RenderText(renderer, s_font, buttons[i],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                   SCREEN_WIDTH/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300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+ i*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80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c, TEXT_ALIGN_CENTER);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    }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}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lang="en-US" sz="11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endParaRPr sz="1100"/>
                    </a:p>
                  </a:txBody>
                  <a:tcPr marT="63500" marB="63500" marR="63500" marL="63500">
                    <a:solidFill>
                      <a:srgbClr val="33333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/>
          <p:nvPr>
            <p:ph type="title"/>
          </p:nvPr>
        </p:nvSpPr>
        <p:spPr>
          <a:xfrm>
            <a:off x="10706840" y="1164133"/>
            <a:ext cx="84888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Seleção de música</a:t>
            </a:r>
            <a:endParaRPr baseline="-25000" sz="5250"/>
          </a:p>
        </p:txBody>
      </p:sp>
      <p:sp>
        <p:nvSpPr>
          <p:cNvPr id="290" name="Google Shape;290;p9"/>
          <p:cNvSpPr txBox="1"/>
          <p:nvPr/>
        </p:nvSpPr>
        <p:spPr>
          <a:xfrm>
            <a:off x="8866166" y="3982811"/>
            <a:ext cx="2871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9"/>
          <p:cNvSpPr txBox="1"/>
          <p:nvPr/>
        </p:nvSpPr>
        <p:spPr>
          <a:xfrm>
            <a:off x="9517875" y="5275500"/>
            <a:ext cx="7373400" cy="30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A função </a:t>
            </a:r>
            <a:r>
              <a:rPr b="1" lang="en-US" sz="19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Menu_PlayPreview(int idx)</a:t>
            </a:r>
            <a:r>
              <a:rPr lang="en-US" sz="19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 é responsável por tocar o </a:t>
            </a:r>
            <a:r>
              <a:rPr i="1" lang="en-US" sz="19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preview</a:t>
            </a:r>
            <a:r>
              <a:rPr lang="en-US" sz="19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 da música selecionada na tela de seleção. Primeiro, valida o índice recebido e identifica o arquivo MP3 correspondente ao beatmap .samba selecionado. Se o mesmo preview já estiver tocando, interrompe a reprodução (toggle). Caso contrário, chama Menu_StopPreview() para garantir que nenhum outro áudio esteja ativo, carrega o novo arquivo com Mix_LoadMUS() e o toca com Mix_PlayMusic(). Por fim, atualiza o índice da faixa em reprodução para exibição na interface.</a:t>
            </a:r>
            <a:endParaRPr sz="1900">
              <a:solidFill>
                <a:schemeClr val="lt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292" name="Google Shape;292;p9"/>
          <p:cNvSpPr txBox="1"/>
          <p:nvPr/>
        </p:nvSpPr>
        <p:spPr>
          <a:xfrm>
            <a:off x="8866166" y="6225953"/>
            <a:ext cx="287020" cy="299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9"/>
          <p:cNvSpPr txBox="1"/>
          <p:nvPr/>
        </p:nvSpPr>
        <p:spPr>
          <a:xfrm>
            <a:off x="9517879" y="2813581"/>
            <a:ext cx="6421200" cy="19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  <a:latin typeface="Lucida Sans"/>
                <a:ea typeface="Lucida Sans"/>
                <a:cs typeface="Lucida Sans"/>
                <a:sym typeface="Lucida Sans"/>
              </a:rPr>
              <a:t>É possível você ouvir um preview da música ao clicar ou utilizar a barra de espaço. </a:t>
            </a:r>
            <a:r>
              <a:rPr lang="en-US" sz="28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A inicialização do jogo acontece ao pressionar o Enter.</a:t>
            </a:r>
            <a:endParaRPr sz="2800">
              <a:latin typeface="Lucida Sans"/>
              <a:ea typeface="Lucida Sans"/>
              <a:cs typeface="Lucida Sans"/>
              <a:sym typeface="Lucida Sans"/>
            </a:endParaRPr>
          </a:p>
        </p:txBody>
      </p:sp>
      <p:pic>
        <p:nvPicPr>
          <p:cNvPr id="294" name="Google Shape;29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225" y="463475"/>
            <a:ext cx="8251350" cy="48120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95" name="Google Shape;295;p9"/>
          <p:cNvGraphicFramePr/>
          <p:nvPr/>
        </p:nvGraphicFramePr>
        <p:xfrm>
          <a:off x="292225" y="5625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{84CA5701-409D-431B-94F8-092ABC2ED7E2}</a:tableStyleId>
              </a:tblPr>
              <a:tblGrid>
                <a:gridCol w="8167350"/>
              </a:tblGrid>
              <a:tr h="4521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static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void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en-US" sz="1300">
                          <a:solidFill>
                            <a:srgbClr val="FFFFAA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Menu_PlayPreview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idx) {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if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(idx &lt; 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|| idx &gt;= s_songCount)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return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const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char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* mp3Path =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NULL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if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(</a:t>
                      </a:r>
                      <a:r>
                        <a:rPr lang="en-US" sz="1300">
                          <a:solidFill>
                            <a:srgbClr val="FFFFAA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strstr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(s_songList[idx].fileName, </a:t>
                      </a:r>
                      <a:r>
                        <a:rPr lang="en-US" sz="1300">
                          <a:solidFill>
                            <a:srgbClr val="A2FCA2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"meu_lugar"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))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    mp3Path = </a:t>
                      </a:r>
                      <a:r>
                        <a:rPr lang="en-US" sz="1300">
                          <a:solidFill>
                            <a:srgbClr val="A2FCA2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"assets/music/MeuLugar_ArlindoCruz.mp3"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else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if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(</a:t>
                      </a:r>
                      <a:r>
                        <a:rPr lang="en-US" sz="1300">
                          <a:solidFill>
                            <a:srgbClr val="FFFFAA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strstr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(s_songList[idx].fileName, </a:t>
                      </a:r>
                      <a:r>
                        <a:rPr lang="en-US" sz="1300">
                          <a:solidFill>
                            <a:srgbClr val="A2FCA2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"do_fundo_do_nosso_quintal"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))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    mp3Path = </a:t>
                      </a:r>
                      <a:r>
                        <a:rPr lang="en-US" sz="1300">
                          <a:solidFill>
                            <a:srgbClr val="A2FCA2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"assets/music/DoFundoDoNossoQuintal_JorgeAragao.mp3"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if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(!mp3Path)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return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if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(s_previewPlayingIndex == idx &amp;&amp; Mix_PlayingMusic()) { Menu_StopPreview();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return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 }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Menu_StopPreview();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s_previewMusic = Mix_LoadMUS(mp3Path);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lang="en-US" sz="1300">
                          <a:solidFill>
                            <a:srgbClr val="FCC28C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if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(s_previewMusic) { Mix_PlayMusic(s_previewMusic, </a:t>
                      </a:r>
                      <a:r>
                        <a:rPr lang="en-US" sz="1300">
                          <a:solidFill>
                            <a:srgbClr val="D36363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); s_previewPlayingIndex = idx; }</a:t>
                      </a:r>
                      <a:b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en-US" sz="1300">
                          <a:solidFill>
                            <a:srgbClr val="FFFFFF"/>
                          </a:solidFill>
                          <a:highlight>
                            <a:srgbClr val="333333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33333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0"/>
          <p:cNvSpPr txBox="1"/>
          <p:nvPr>
            <p:ph type="title"/>
          </p:nvPr>
        </p:nvSpPr>
        <p:spPr>
          <a:xfrm>
            <a:off x="10706840" y="1164133"/>
            <a:ext cx="84888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LeaderBoard</a:t>
            </a:r>
            <a:endParaRPr baseline="-25000" sz="5250"/>
          </a:p>
        </p:txBody>
      </p:sp>
      <p:sp>
        <p:nvSpPr>
          <p:cNvPr id="301" name="Google Shape;301;p10"/>
          <p:cNvSpPr txBox="1"/>
          <p:nvPr/>
        </p:nvSpPr>
        <p:spPr>
          <a:xfrm>
            <a:off x="8866166" y="3982811"/>
            <a:ext cx="2871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10"/>
          <p:cNvSpPr txBox="1"/>
          <p:nvPr/>
        </p:nvSpPr>
        <p:spPr>
          <a:xfrm>
            <a:off x="9517875" y="6048500"/>
            <a:ext cx="73734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O leaderboard é guardado em um arquivo .dat, no formato:</a:t>
            </a:r>
            <a:endParaRPr sz="1900">
              <a:solidFill>
                <a:schemeClr val="lt1"/>
              </a:solidFill>
              <a:latin typeface="Lucida Sans"/>
              <a:ea typeface="Lucida Sans"/>
              <a:cs typeface="Lucida Sans"/>
              <a:sym typeface="Lucida Sans"/>
            </a:endParaRPr>
          </a:p>
          <a:p>
            <a:pPr indent="0" lvl="0" marL="12700" marR="5080" rtl="0" algn="l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“nomeDaMusica:{NOM:PONTOS}</a:t>
            </a:r>
            <a:endParaRPr sz="1900">
              <a:solidFill>
                <a:schemeClr val="lt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303" name="Google Shape;303;p10"/>
          <p:cNvSpPr txBox="1"/>
          <p:nvPr/>
        </p:nvSpPr>
        <p:spPr>
          <a:xfrm>
            <a:off x="8866166" y="6225953"/>
            <a:ext cx="2871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0"/>
          <p:cNvSpPr txBox="1"/>
          <p:nvPr/>
        </p:nvSpPr>
        <p:spPr>
          <a:xfrm>
            <a:off x="9517879" y="2813581"/>
            <a:ext cx="6421200" cy="19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  <a:latin typeface="Lucida Sans"/>
                <a:ea typeface="Lucida Sans"/>
                <a:cs typeface="Lucida Sans"/>
                <a:sym typeface="Lucida Sans"/>
              </a:rPr>
              <a:t>Ao finalizar a música, se a pontuação estiver entre as 10 mais altas, ela é adicionada ao leaderboard.</a:t>
            </a:r>
            <a:endParaRPr sz="2800">
              <a:latin typeface="Lucida Sans"/>
              <a:ea typeface="Lucida Sans"/>
              <a:cs typeface="Lucida Sans"/>
              <a:sym typeface="Lucida Sans"/>
            </a:endParaRPr>
          </a:p>
        </p:txBody>
      </p:sp>
      <p:pic>
        <p:nvPicPr>
          <p:cNvPr id="305" name="Google Shape;305;p10" title="1d980fb1-0041-474d-aceb-057878ba41a0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200" y="1164125"/>
            <a:ext cx="7213174" cy="409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10" title="94116190-bc02-425a-97ea-f7d44ee53f1e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200" y="5465525"/>
            <a:ext cx="7213174" cy="4057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1"/>
          <p:cNvSpPr txBox="1"/>
          <p:nvPr>
            <p:ph type="title"/>
          </p:nvPr>
        </p:nvSpPr>
        <p:spPr>
          <a:xfrm>
            <a:off x="10706840" y="1164133"/>
            <a:ext cx="84888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LeaderBoard</a:t>
            </a:r>
            <a:endParaRPr baseline="-25000" sz="5250"/>
          </a:p>
        </p:txBody>
      </p:sp>
      <p:sp>
        <p:nvSpPr>
          <p:cNvPr id="312" name="Google Shape;312;p11"/>
          <p:cNvSpPr txBox="1"/>
          <p:nvPr/>
        </p:nvSpPr>
        <p:spPr>
          <a:xfrm>
            <a:off x="8866166" y="3982811"/>
            <a:ext cx="2871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11"/>
          <p:cNvSpPr txBox="1"/>
          <p:nvPr/>
        </p:nvSpPr>
        <p:spPr>
          <a:xfrm>
            <a:off x="9517875" y="6048500"/>
            <a:ext cx="7373400" cy="9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Arquivos “.samba” onde são passadas informações da música</a:t>
            </a:r>
            <a:endParaRPr sz="1900">
              <a:solidFill>
                <a:schemeClr val="lt1"/>
              </a:solidFill>
              <a:latin typeface="Lucida Sans"/>
              <a:ea typeface="Lucida Sans"/>
              <a:cs typeface="Lucida Sans"/>
              <a:sym typeface="Lucida Sans"/>
            </a:endParaRPr>
          </a:p>
          <a:p>
            <a:pPr indent="0" lvl="0" marL="12700" marR="5080" rtl="0" algn="l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As notas são criadas seguindo o padrão “Tipo de nota (n ou l), tecla (z, x, c), tempo (a partir do início da música, em ms)”. </a:t>
            </a:r>
            <a:endParaRPr sz="1900">
              <a:solidFill>
                <a:schemeClr val="lt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314" name="Google Shape;314;p11"/>
          <p:cNvSpPr txBox="1"/>
          <p:nvPr/>
        </p:nvSpPr>
        <p:spPr>
          <a:xfrm>
            <a:off x="8866166" y="6225953"/>
            <a:ext cx="2871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1"/>
          <p:cNvSpPr txBox="1"/>
          <p:nvPr/>
        </p:nvSpPr>
        <p:spPr>
          <a:xfrm>
            <a:off x="9517879" y="3405456"/>
            <a:ext cx="6421200" cy="14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FFFF"/>
                </a:solidFill>
                <a:latin typeface="Lucida Sans"/>
                <a:ea typeface="Lucida Sans"/>
                <a:cs typeface="Lucida Sans"/>
                <a:sym typeface="Lucida Sans"/>
              </a:rPr>
              <a:t>Para evitar cada música ser um arquivo de código diferente, criamos metadados.</a:t>
            </a:r>
            <a:endParaRPr sz="2800">
              <a:latin typeface="Lucida Sans"/>
              <a:ea typeface="Lucida Sans"/>
              <a:cs typeface="Lucida Sans"/>
              <a:sym typeface="Lucida Sans"/>
            </a:endParaRPr>
          </a:p>
        </p:txBody>
      </p:sp>
      <p:pic>
        <p:nvPicPr>
          <p:cNvPr id="316" name="Google Shape;31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91850"/>
            <a:ext cx="8349175" cy="4360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2"/>
          <p:cNvSpPr txBox="1"/>
          <p:nvPr>
            <p:ph type="title"/>
          </p:nvPr>
        </p:nvSpPr>
        <p:spPr>
          <a:xfrm>
            <a:off x="8203179" y="389625"/>
            <a:ext cx="1613100" cy="7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rgbClr val="FFFFFF"/>
                </a:solidFill>
              </a:rPr>
              <a:t>FSM</a:t>
            </a:r>
            <a:endParaRPr baseline="-25000" sz="6350"/>
          </a:p>
        </p:txBody>
      </p:sp>
      <p:sp>
        <p:nvSpPr>
          <p:cNvPr id="322" name="Google Shape;322;p12"/>
          <p:cNvSpPr txBox="1"/>
          <p:nvPr/>
        </p:nvSpPr>
        <p:spPr>
          <a:xfrm>
            <a:off x="8866166" y="3982811"/>
            <a:ext cx="2871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12"/>
          <p:cNvSpPr txBox="1"/>
          <p:nvPr/>
        </p:nvSpPr>
        <p:spPr>
          <a:xfrm>
            <a:off x="8866166" y="6225953"/>
            <a:ext cx="2871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12"/>
          <p:cNvSpPr txBox="1"/>
          <p:nvPr/>
        </p:nvSpPr>
        <p:spPr>
          <a:xfrm>
            <a:off x="5648504" y="1925731"/>
            <a:ext cx="68562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325" name="Google Shape;325;p12"/>
          <p:cNvSpPr txBox="1"/>
          <p:nvPr/>
        </p:nvSpPr>
        <p:spPr>
          <a:xfrm>
            <a:off x="5462029" y="2469722"/>
            <a:ext cx="68961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Lucida Sans"/>
              <a:ea typeface="Lucida Sans"/>
              <a:cs typeface="Lucida Sans"/>
              <a:sym typeface="Lucida Sans"/>
            </a:endParaRPr>
          </a:p>
        </p:txBody>
      </p:sp>
      <p:pic>
        <p:nvPicPr>
          <p:cNvPr id="326" name="Google Shape;32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250" y="2120800"/>
            <a:ext cx="10338925" cy="6953099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12"/>
          <p:cNvSpPr txBox="1"/>
          <p:nvPr/>
        </p:nvSpPr>
        <p:spPr>
          <a:xfrm>
            <a:off x="0" y="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https://docs.google.com/presentation/d/1CFQCjsnQ_qvdfMlOohDFcyDKJl1h_wy40mhFV2ZNBQI/edit?usp=sharing</a:t>
            </a:r>
            <a:endParaRPr/>
          </a:p>
        </p:txBody>
      </p:sp>
      <p:sp>
        <p:nvSpPr>
          <p:cNvPr id="328" name="Google Shape;328;p12"/>
          <p:cNvSpPr txBox="1"/>
          <p:nvPr/>
        </p:nvSpPr>
        <p:spPr>
          <a:xfrm>
            <a:off x="10837000" y="2469725"/>
            <a:ext cx="5805600" cy="51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O jogo começa em </a:t>
            </a:r>
            <a:r>
              <a:rPr lang="en-US" sz="23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Playing,</a:t>
            </a:r>
            <a:r>
              <a:rPr lang="en-US" sz="2300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rPr>
              <a:t> onde o jogador interage com a música. Se a tecla P é pressionada, o estado muda para Paused, e outra vez P retoma o jogo. Caso a vida chegue a zero, o jogo vai para GameOver. Quando o tempo atual excede a duração da música, o jogo entra em Animando Resultados, exibindo a pontuação. Se a pontuação for top 10, o jogador passa para Inserindo Nome; caso contrário, vai direto para Mostrando Leaderboard. Ao confirmar com Enter, o fluxo retorna ao leaderboard.</a:t>
            </a:r>
            <a:endParaRPr sz="2300">
              <a:solidFill>
                <a:schemeClr val="lt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13"/>
          <p:cNvGrpSpPr/>
          <p:nvPr/>
        </p:nvGrpSpPr>
        <p:grpSpPr>
          <a:xfrm>
            <a:off x="0" y="4731574"/>
            <a:ext cx="1555317" cy="819557"/>
            <a:chOff x="0" y="4731574"/>
            <a:chExt cx="1555317" cy="819557"/>
          </a:xfrm>
        </p:grpSpPr>
        <p:sp>
          <p:nvSpPr>
            <p:cNvPr id="334" name="Google Shape;334;p13"/>
            <p:cNvSpPr/>
            <p:nvPr/>
          </p:nvSpPr>
          <p:spPr>
            <a:xfrm>
              <a:off x="0" y="4731574"/>
              <a:ext cx="1555115" cy="819150"/>
            </a:xfrm>
            <a:custGeom>
              <a:rect b="b" l="l" r="r" t="t"/>
              <a:pathLst>
                <a:path extrusionOk="0" h="819150" w="1555115">
                  <a:moveTo>
                    <a:pt x="693000" y="111709"/>
                  </a:moveTo>
                  <a:lnTo>
                    <a:pt x="543090" y="111709"/>
                  </a:lnTo>
                  <a:lnTo>
                    <a:pt x="543090" y="74472"/>
                  </a:lnTo>
                  <a:lnTo>
                    <a:pt x="505612" y="74472"/>
                  </a:lnTo>
                  <a:lnTo>
                    <a:pt x="505612" y="37236"/>
                  </a:lnTo>
                  <a:lnTo>
                    <a:pt x="468134" y="37236"/>
                  </a:lnTo>
                  <a:lnTo>
                    <a:pt x="468134" y="0"/>
                  </a:lnTo>
                  <a:lnTo>
                    <a:pt x="318211" y="0"/>
                  </a:lnTo>
                  <a:lnTo>
                    <a:pt x="318211" y="37236"/>
                  </a:lnTo>
                  <a:lnTo>
                    <a:pt x="243255" y="37236"/>
                  </a:lnTo>
                  <a:lnTo>
                    <a:pt x="243255" y="74472"/>
                  </a:lnTo>
                  <a:lnTo>
                    <a:pt x="55854" y="74472"/>
                  </a:lnTo>
                  <a:lnTo>
                    <a:pt x="55854" y="111709"/>
                  </a:lnTo>
                  <a:lnTo>
                    <a:pt x="18376" y="111709"/>
                  </a:lnTo>
                  <a:lnTo>
                    <a:pt x="18376" y="148945"/>
                  </a:lnTo>
                  <a:lnTo>
                    <a:pt x="693000" y="148945"/>
                  </a:lnTo>
                  <a:lnTo>
                    <a:pt x="693000" y="111709"/>
                  </a:lnTo>
                  <a:close/>
                </a:path>
                <a:path extrusionOk="0" h="819150" w="1555115">
                  <a:moveTo>
                    <a:pt x="1554772" y="632917"/>
                  </a:moveTo>
                  <a:lnTo>
                    <a:pt x="1517548" y="632917"/>
                  </a:lnTo>
                  <a:lnTo>
                    <a:pt x="1517548" y="596214"/>
                  </a:lnTo>
                  <a:lnTo>
                    <a:pt x="1480070" y="596214"/>
                  </a:lnTo>
                  <a:lnTo>
                    <a:pt x="1480070" y="558241"/>
                  </a:lnTo>
                  <a:lnTo>
                    <a:pt x="1405115" y="558241"/>
                  </a:lnTo>
                  <a:lnTo>
                    <a:pt x="1405115" y="521284"/>
                  </a:lnTo>
                  <a:lnTo>
                    <a:pt x="1217714" y="521284"/>
                  </a:lnTo>
                  <a:lnTo>
                    <a:pt x="1217714" y="558241"/>
                  </a:lnTo>
                  <a:lnTo>
                    <a:pt x="1142758" y="558241"/>
                  </a:lnTo>
                  <a:lnTo>
                    <a:pt x="1142758" y="483552"/>
                  </a:lnTo>
                  <a:lnTo>
                    <a:pt x="1105281" y="483552"/>
                  </a:lnTo>
                  <a:lnTo>
                    <a:pt x="1105281" y="446849"/>
                  </a:lnTo>
                  <a:lnTo>
                    <a:pt x="1067803" y="446849"/>
                  </a:lnTo>
                  <a:lnTo>
                    <a:pt x="1067803" y="410133"/>
                  </a:lnTo>
                  <a:lnTo>
                    <a:pt x="1030312" y="410133"/>
                  </a:lnTo>
                  <a:lnTo>
                    <a:pt x="1030312" y="372160"/>
                  </a:lnTo>
                  <a:lnTo>
                    <a:pt x="842924" y="372160"/>
                  </a:lnTo>
                  <a:lnTo>
                    <a:pt x="842924" y="297472"/>
                  </a:lnTo>
                  <a:lnTo>
                    <a:pt x="805446" y="297472"/>
                  </a:lnTo>
                  <a:lnTo>
                    <a:pt x="805446" y="222796"/>
                  </a:lnTo>
                  <a:lnTo>
                    <a:pt x="767969" y="222796"/>
                  </a:lnTo>
                  <a:lnTo>
                    <a:pt x="767969" y="186080"/>
                  </a:lnTo>
                  <a:lnTo>
                    <a:pt x="730478" y="186080"/>
                  </a:lnTo>
                  <a:lnTo>
                    <a:pt x="730478" y="149377"/>
                  </a:lnTo>
                  <a:lnTo>
                    <a:pt x="505612" y="149377"/>
                  </a:lnTo>
                  <a:lnTo>
                    <a:pt x="505612" y="596214"/>
                  </a:lnTo>
                  <a:lnTo>
                    <a:pt x="505612" y="632917"/>
                  </a:lnTo>
                  <a:lnTo>
                    <a:pt x="430644" y="632917"/>
                  </a:lnTo>
                  <a:lnTo>
                    <a:pt x="430644" y="596214"/>
                  </a:lnTo>
                  <a:lnTo>
                    <a:pt x="505612" y="596214"/>
                  </a:lnTo>
                  <a:lnTo>
                    <a:pt x="505612" y="149377"/>
                  </a:lnTo>
                  <a:lnTo>
                    <a:pt x="0" y="149377"/>
                  </a:lnTo>
                  <a:lnTo>
                    <a:pt x="0" y="186080"/>
                  </a:lnTo>
                  <a:lnTo>
                    <a:pt x="0" y="222796"/>
                  </a:lnTo>
                  <a:lnTo>
                    <a:pt x="0" y="297472"/>
                  </a:lnTo>
                  <a:lnTo>
                    <a:pt x="55854" y="297472"/>
                  </a:lnTo>
                  <a:lnTo>
                    <a:pt x="55854" y="372160"/>
                  </a:lnTo>
                  <a:lnTo>
                    <a:pt x="55854" y="410133"/>
                  </a:lnTo>
                  <a:lnTo>
                    <a:pt x="0" y="410133"/>
                  </a:lnTo>
                  <a:lnTo>
                    <a:pt x="0" y="446849"/>
                  </a:lnTo>
                  <a:lnTo>
                    <a:pt x="0" y="818997"/>
                  </a:lnTo>
                  <a:lnTo>
                    <a:pt x="1480070" y="818997"/>
                  </a:lnTo>
                  <a:lnTo>
                    <a:pt x="1480070" y="782294"/>
                  </a:lnTo>
                  <a:lnTo>
                    <a:pt x="1517548" y="782294"/>
                  </a:lnTo>
                  <a:lnTo>
                    <a:pt x="1517548" y="707605"/>
                  </a:lnTo>
                  <a:lnTo>
                    <a:pt x="1554772" y="707605"/>
                  </a:lnTo>
                  <a:lnTo>
                    <a:pt x="1554772" y="632917"/>
                  </a:lnTo>
                  <a:close/>
                </a:path>
              </a:pathLst>
            </a:custGeom>
            <a:solidFill>
              <a:srgbClr val="FF99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0" y="4768811"/>
              <a:ext cx="1517650" cy="782320"/>
            </a:xfrm>
            <a:custGeom>
              <a:rect b="b" l="l" r="r" t="t"/>
              <a:pathLst>
                <a:path extrusionOk="0" h="782320" w="1517650">
                  <a:moveTo>
                    <a:pt x="243255" y="37452"/>
                  </a:moveTo>
                  <a:lnTo>
                    <a:pt x="205778" y="37452"/>
                  </a:lnTo>
                  <a:lnTo>
                    <a:pt x="205778" y="112141"/>
                  </a:lnTo>
                  <a:lnTo>
                    <a:pt x="168300" y="112141"/>
                  </a:lnTo>
                  <a:lnTo>
                    <a:pt x="168300" y="148844"/>
                  </a:lnTo>
                  <a:lnTo>
                    <a:pt x="168300" y="223532"/>
                  </a:lnTo>
                  <a:lnTo>
                    <a:pt x="205778" y="223532"/>
                  </a:lnTo>
                  <a:lnTo>
                    <a:pt x="205778" y="297878"/>
                  </a:lnTo>
                  <a:lnTo>
                    <a:pt x="243255" y="297878"/>
                  </a:lnTo>
                  <a:lnTo>
                    <a:pt x="243255" y="223405"/>
                  </a:lnTo>
                  <a:lnTo>
                    <a:pt x="205778" y="223405"/>
                  </a:lnTo>
                  <a:lnTo>
                    <a:pt x="205778" y="148844"/>
                  </a:lnTo>
                  <a:lnTo>
                    <a:pt x="243255" y="148844"/>
                  </a:lnTo>
                  <a:lnTo>
                    <a:pt x="243255" y="112141"/>
                  </a:lnTo>
                  <a:lnTo>
                    <a:pt x="243255" y="37452"/>
                  </a:lnTo>
                  <a:close/>
                </a:path>
                <a:path extrusionOk="0" h="782320" w="1517650">
                  <a:moveTo>
                    <a:pt x="318211" y="0"/>
                  </a:moveTo>
                  <a:lnTo>
                    <a:pt x="243255" y="0"/>
                  </a:lnTo>
                  <a:lnTo>
                    <a:pt x="243255" y="37236"/>
                  </a:lnTo>
                  <a:lnTo>
                    <a:pt x="318211" y="37236"/>
                  </a:lnTo>
                  <a:lnTo>
                    <a:pt x="318211" y="0"/>
                  </a:lnTo>
                  <a:close/>
                </a:path>
                <a:path extrusionOk="0" h="782320" w="1517650">
                  <a:moveTo>
                    <a:pt x="468134" y="148932"/>
                  </a:moveTo>
                  <a:lnTo>
                    <a:pt x="430644" y="148932"/>
                  </a:lnTo>
                  <a:lnTo>
                    <a:pt x="430644" y="260642"/>
                  </a:lnTo>
                  <a:lnTo>
                    <a:pt x="468134" y="260642"/>
                  </a:lnTo>
                  <a:lnTo>
                    <a:pt x="468134" y="148932"/>
                  </a:lnTo>
                  <a:close/>
                </a:path>
                <a:path extrusionOk="0" h="782320" w="1517650">
                  <a:moveTo>
                    <a:pt x="505612" y="260642"/>
                  </a:moveTo>
                  <a:lnTo>
                    <a:pt x="468134" y="260642"/>
                  </a:lnTo>
                  <a:lnTo>
                    <a:pt x="468134" y="335114"/>
                  </a:lnTo>
                  <a:lnTo>
                    <a:pt x="505612" y="335114"/>
                  </a:lnTo>
                  <a:lnTo>
                    <a:pt x="505612" y="260642"/>
                  </a:lnTo>
                  <a:close/>
                </a:path>
                <a:path extrusionOk="0" h="782320" w="1517650">
                  <a:moveTo>
                    <a:pt x="505612" y="111709"/>
                  </a:moveTo>
                  <a:lnTo>
                    <a:pt x="468134" y="111709"/>
                  </a:lnTo>
                  <a:lnTo>
                    <a:pt x="468134" y="148932"/>
                  </a:lnTo>
                  <a:lnTo>
                    <a:pt x="505612" y="148932"/>
                  </a:lnTo>
                  <a:lnTo>
                    <a:pt x="505612" y="111709"/>
                  </a:lnTo>
                  <a:close/>
                </a:path>
                <a:path extrusionOk="0" h="782320" w="1517650">
                  <a:moveTo>
                    <a:pt x="543090" y="335114"/>
                  </a:moveTo>
                  <a:lnTo>
                    <a:pt x="505612" y="335114"/>
                  </a:lnTo>
                  <a:lnTo>
                    <a:pt x="505612" y="372338"/>
                  </a:lnTo>
                  <a:lnTo>
                    <a:pt x="543090" y="372338"/>
                  </a:lnTo>
                  <a:lnTo>
                    <a:pt x="543090" y="335114"/>
                  </a:lnTo>
                  <a:close/>
                </a:path>
                <a:path extrusionOk="0" h="782320" w="1517650">
                  <a:moveTo>
                    <a:pt x="580567" y="74472"/>
                  </a:moveTo>
                  <a:lnTo>
                    <a:pt x="505612" y="74472"/>
                  </a:lnTo>
                  <a:lnTo>
                    <a:pt x="505612" y="111709"/>
                  </a:lnTo>
                  <a:lnTo>
                    <a:pt x="580567" y="111709"/>
                  </a:lnTo>
                  <a:lnTo>
                    <a:pt x="580567" y="74472"/>
                  </a:lnTo>
                  <a:close/>
                </a:path>
                <a:path extrusionOk="0" h="782320" w="1517650">
                  <a:moveTo>
                    <a:pt x="618045" y="372338"/>
                  </a:moveTo>
                  <a:lnTo>
                    <a:pt x="543090" y="372338"/>
                  </a:lnTo>
                  <a:lnTo>
                    <a:pt x="543090" y="409575"/>
                  </a:lnTo>
                  <a:lnTo>
                    <a:pt x="618045" y="409575"/>
                  </a:lnTo>
                  <a:lnTo>
                    <a:pt x="618045" y="372338"/>
                  </a:lnTo>
                  <a:close/>
                </a:path>
                <a:path extrusionOk="0" h="782320" w="1517650">
                  <a:moveTo>
                    <a:pt x="655523" y="521284"/>
                  </a:moveTo>
                  <a:lnTo>
                    <a:pt x="543090" y="521284"/>
                  </a:lnTo>
                  <a:lnTo>
                    <a:pt x="543090" y="484047"/>
                  </a:lnTo>
                  <a:lnTo>
                    <a:pt x="505612" y="484047"/>
                  </a:lnTo>
                  <a:lnTo>
                    <a:pt x="505612" y="446811"/>
                  </a:lnTo>
                  <a:lnTo>
                    <a:pt x="543090" y="446811"/>
                  </a:lnTo>
                  <a:lnTo>
                    <a:pt x="543090" y="409575"/>
                  </a:lnTo>
                  <a:lnTo>
                    <a:pt x="393166" y="409575"/>
                  </a:lnTo>
                  <a:lnTo>
                    <a:pt x="393166" y="372897"/>
                  </a:lnTo>
                  <a:lnTo>
                    <a:pt x="355688" y="372897"/>
                  </a:lnTo>
                  <a:lnTo>
                    <a:pt x="355688" y="334924"/>
                  </a:lnTo>
                  <a:lnTo>
                    <a:pt x="318211" y="334924"/>
                  </a:lnTo>
                  <a:lnTo>
                    <a:pt x="318211" y="298208"/>
                  </a:lnTo>
                  <a:lnTo>
                    <a:pt x="243255" y="298208"/>
                  </a:lnTo>
                  <a:lnTo>
                    <a:pt x="243255" y="334924"/>
                  </a:lnTo>
                  <a:lnTo>
                    <a:pt x="280733" y="334924"/>
                  </a:lnTo>
                  <a:lnTo>
                    <a:pt x="280733" y="372897"/>
                  </a:lnTo>
                  <a:lnTo>
                    <a:pt x="318211" y="372897"/>
                  </a:lnTo>
                  <a:lnTo>
                    <a:pt x="318211" y="409613"/>
                  </a:lnTo>
                  <a:lnTo>
                    <a:pt x="393166" y="409613"/>
                  </a:lnTo>
                  <a:lnTo>
                    <a:pt x="393166" y="446811"/>
                  </a:lnTo>
                  <a:lnTo>
                    <a:pt x="430644" y="446811"/>
                  </a:lnTo>
                  <a:lnTo>
                    <a:pt x="430644" y="484047"/>
                  </a:lnTo>
                  <a:lnTo>
                    <a:pt x="468134" y="484047"/>
                  </a:lnTo>
                  <a:lnTo>
                    <a:pt x="468134" y="521284"/>
                  </a:lnTo>
                  <a:lnTo>
                    <a:pt x="393166" y="521284"/>
                  </a:lnTo>
                  <a:lnTo>
                    <a:pt x="393166" y="558520"/>
                  </a:lnTo>
                  <a:lnTo>
                    <a:pt x="655523" y="558520"/>
                  </a:lnTo>
                  <a:lnTo>
                    <a:pt x="655523" y="521284"/>
                  </a:lnTo>
                  <a:close/>
                </a:path>
                <a:path extrusionOk="0" h="782320" w="1517650">
                  <a:moveTo>
                    <a:pt x="693000" y="409575"/>
                  </a:moveTo>
                  <a:lnTo>
                    <a:pt x="618045" y="409575"/>
                  </a:lnTo>
                  <a:lnTo>
                    <a:pt x="618045" y="446811"/>
                  </a:lnTo>
                  <a:lnTo>
                    <a:pt x="693000" y="446811"/>
                  </a:lnTo>
                  <a:lnTo>
                    <a:pt x="693000" y="409575"/>
                  </a:lnTo>
                  <a:close/>
                </a:path>
                <a:path extrusionOk="0" h="782320" w="1517650">
                  <a:moveTo>
                    <a:pt x="767969" y="372338"/>
                  </a:moveTo>
                  <a:lnTo>
                    <a:pt x="693000" y="372338"/>
                  </a:lnTo>
                  <a:lnTo>
                    <a:pt x="693000" y="409575"/>
                  </a:lnTo>
                  <a:lnTo>
                    <a:pt x="767969" y="409575"/>
                  </a:lnTo>
                  <a:lnTo>
                    <a:pt x="767969" y="372338"/>
                  </a:lnTo>
                  <a:close/>
                </a:path>
                <a:path extrusionOk="0" h="782320" w="1517650">
                  <a:moveTo>
                    <a:pt x="1517548" y="670217"/>
                  </a:moveTo>
                  <a:lnTo>
                    <a:pt x="1442593" y="670217"/>
                  </a:lnTo>
                  <a:lnTo>
                    <a:pt x="1442593" y="707072"/>
                  </a:lnTo>
                  <a:lnTo>
                    <a:pt x="1367624" y="707072"/>
                  </a:lnTo>
                  <a:lnTo>
                    <a:pt x="1367624" y="670369"/>
                  </a:lnTo>
                  <a:lnTo>
                    <a:pt x="1292669" y="670369"/>
                  </a:lnTo>
                  <a:lnTo>
                    <a:pt x="1292669" y="632396"/>
                  </a:lnTo>
                  <a:lnTo>
                    <a:pt x="1217714" y="632396"/>
                  </a:lnTo>
                  <a:lnTo>
                    <a:pt x="1217714" y="595680"/>
                  </a:lnTo>
                  <a:lnTo>
                    <a:pt x="1180236" y="595680"/>
                  </a:lnTo>
                  <a:lnTo>
                    <a:pt x="1180236" y="558977"/>
                  </a:lnTo>
                  <a:lnTo>
                    <a:pt x="1180236" y="521004"/>
                  </a:lnTo>
                  <a:lnTo>
                    <a:pt x="1105281" y="521004"/>
                  </a:lnTo>
                  <a:lnTo>
                    <a:pt x="1105281" y="558977"/>
                  </a:lnTo>
                  <a:lnTo>
                    <a:pt x="955357" y="558977"/>
                  </a:lnTo>
                  <a:lnTo>
                    <a:pt x="955357" y="595680"/>
                  </a:lnTo>
                  <a:lnTo>
                    <a:pt x="767969" y="595680"/>
                  </a:lnTo>
                  <a:lnTo>
                    <a:pt x="767969" y="558977"/>
                  </a:lnTo>
                  <a:lnTo>
                    <a:pt x="505612" y="558977"/>
                  </a:lnTo>
                  <a:lnTo>
                    <a:pt x="505612" y="595680"/>
                  </a:lnTo>
                  <a:lnTo>
                    <a:pt x="505612" y="632396"/>
                  </a:lnTo>
                  <a:lnTo>
                    <a:pt x="430644" y="632396"/>
                  </a:lnTo>
                  <a:lnTo>
                    <a:pt x="430644" y="595680"/>
                  </a:lnTo>
                  <a:lnTo>
                    <a:pt x="430644" y="558977"/>
                  </a:lnTo>
                  <a:lnTo>
                    <a:pt x="130822" y="558977"/>
                  </a:lnTo>
                  <a:lnTo>
                    <a:pt x="130822" y="521004"/>
                  </a:lnTo>
                  <a:lnTo>
                    <a:pt x="55854" y="521004"/>
                  </a:lnTo>
                  <a:lnTo>
                    <a:pt x="55854" y="484289"/>
                  </a:lnTo>
                  <a:lnTo>
                    <a:pt x="0" y="484289"/>
                  </a:lnTo>
                  <a:lnTo>
                    <a:pt x="0" y="521004"/>
                  </a:lnTo>
                  <a:lnTo>
                    <a:pt x="0" y="558977"/>
                  </a:lnTo>
                  <a:lnTo>
                    <a:pt x="0" y="781761"/>
                  </a:lnTo>
                  <a:lnTo>
                    <a:pt x="1480070" y="781761"/>
                  </a:lnTo>
                  <a:lnTo>
                    <a:pt x="1480070" y="745058"/>
                  </a:lnTo>
                  <a:lnTo>
                    <a:pt x="1517548" y="745058"/>
                  </a:lnTo>
                  <a:lnTo>
                    <a:pt x="1517548" y="707453"/>
                  </a:lnTo>
                  <a:lnTo>
                    <a:pt x="1517548" y="707072"/>
                  </a:lnTo>
                  <a:lnTo>
                    <a:pt x="1517548" y="670217"/>
                  </a:lnTo>
                  <a:close/>
                </a:path>
              </a:pathLst>
            </a:custGeom>
            <a:solidFill>
              <a:srgbClr val="5461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0" y="5178386"/>
              <a:ext cx="730885" cy="260985"/>
            </a:xfrm>
            <a:custGeom>
              <a:rect b="b" l="l" r="r" t="t"/>
              <a:pathLst>
                <a:path extrusionOk="0" h="260985" w="730885">
                  <a:moveTo>
                    <a:pt x="55854" y="37236"/>
                  </a:moveTo>
                  <a:lnTo>
                    <a:pt x="18376" y="37236"/>
                  </a:lnTo>
                  <a:lnTo>
                    <a:pt x="18376" y="0"/>
                  </a:lnTo>
                  <a:lnTo>
                    <a:pt x="0" y="0"/>
                  </a:lnTo>
                  <a:lnTo>
                    <a:pt x="0" y="74472"/>
                  </a:lnTo>
                  <a:lnTo>
                    <a:pt x="55854" y="74472"/>
                  </a:lnTo>
                  <a:lnTo>
                    <a:pt x="55854" y="37236"/>
                  </a:lnTo>
                  <a:close/>
                </a:path>
                <a:path extrusionOk="0" h="260985" w="730885">
                  <a:moveTo>
                    <a:pt x="243255" y="222821"/>
                  </a:moveTo>
                  <a:lnTo>
                    <a:pt x="93332" y="222821"/>
                  </a:lnTo>
                  <a:lnTo>
                    <a:pt x="93332" y="186105"/>
                  </a:lnTo>
                  <a:lnTo>
                    <a:pt x="55854" y="186105"/>
                  </a:lnTo>
                  <a:lnTo>
                    <a:pt x="55854" y="222821"/>
                  </a:lnTo>
                  <a:lnTo>
                    <a:pt x="55854" y="260794"/>
                  </a:lnTo>
                  <a:lnTo>
                    <a:pt x="243255" y="260794"/>
                  </a:lnTo>
                  <a:lnTo>
                    <a:pt x="243255" y="222821"/>
                  </a:lnTo>
                  <a:close/>
                </a:path>
                <a:path extrusionOk="0" h="260985" w="730885">
                  <a:moveTo>
                    <a:pt x="318211" y="223405"/>
                  </a:moveTo>
                  <a:lnTo>
                    <a:pt x="280733" y="223405"/>
                  </a:lnTo>
                  <a:lnTo>
                    <a:pt x="280733" y="260642"/>
                  </a:lnTo>
                  <a:lnTo>
                    <a:pt x="318211" y="260642"/>
                  </a:lnTo>
                  <a:lnTo>
                    <a:pt x="318211" y="223405"/>
                  </a:lnTo>
                  <a:close/>
                </a:path>
                <a:path extrusionOk="0" h="260985" w="730885">
                  <a:moveTo>
                    <a:pt x="468134" y="74472"/>
                  </a:moveTo>
                  <a:lnTo>
                    <a:pt x="393166" y="74472"/>
                  </a:lnTo>
                  <a:lnTo>
                    <a:pt x="393166" y="111429"/>
                  </a:lnTo>
                  <a:lnTo>
                    <a:pt x="130822" y="111429"/>
                  </a:lnTo>
                  <a:lnTo>
                    <a:pt x="130822" y="74714"/>
                  </a:lnTo>
                  <a:lnTo>
                    <a:pt x="55854" y="74714"/>
                  </a:lnTo>
                  <a:lnTo>
                    <a:pt x="55854" y="111429"/>
                  </a:lnTo>
                  <a:lnTo>
                    <a:pt x="55854" y="149402"/>
                  </a:lnTo>
                  <a:lnTo>
                    <a:pt x="130822" y="149402"/>
                  </a:lnTo>
                  <a:lnTo>
                    <a:pt x="130822" y="186105"/>
                  </a:lnTo>
                  <a:lnTo>
                    <a:pt x="393166" y="186105"/>
                  </a:lnTo>
                  <a:lnTo>
                    <a:pt x="393166" y="149402"/>
                  </a:lnTo>
                  <a:lnTo>
                    <a:pt x="393166" y="111709"/>
                  </a:lnTo>
                  <a:lnTo>
                    <a:pt x="468134" y="111709"/>
                  </a:lnTo>
                  <a:lnTo>
                    <a:pt x="468134" y="74472"/>
                  </a:lnTo>
                  <a:close/>
                </a:path>
                <a:path extrusionOk="0" h="260985" w="730885">
                  <a:moveTo>
                    <a:pt x="505612" y="148932"/>
                  </a:moveTo>
                  <a:lnTo>
                    <a:pt x="430644" y="148932"/>
                  </a:lnTo>
                  <a:lnTo>
                    <a:pt x="430644" y="223405"/>
                  </a:lnTo>
                  <a:lnTo>
                    <a:pt x="505612" y="223405"/>
                  </a:lnTo>
                  <a:lnTo>
                    <a:pt x="505612" y="148932"/>
                  </a:lnTo>
                  <a:close/>
                </a:path>
                <a:path extrusionOk="0" h="260985" w="730885">
                  <a:moveTo>
                    <a:pt x="730478" y="186169"/>
                  </a:moveTo>
                  <a:lnTo>
                    <a:pt x="655523" y="186169"/>
                  </a:lnTo>
                  <a:lnTo>
                    <a:pt x="655523" y="223405"/>
                  </a:lnTo>
                  <a:lnTo>
                    <a:pt x="730478" y="223405"/>
                  </a:lnTo>
                  <a:lnTo>
                    <a:pt x="730478" y="186169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37" name="Google Shape;337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81" y="4917744"/>
              <a:ext cx="449750" cy="3720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8" name="Google Shape;338;p13"/>
            <p:cNvSpPr/>
            <p:nvPr/>
          </p:nvSpPr>
          <p:spPr>
            <a:xfrm>
              <a:off x="655523" y="5215127"/>
              <a:ext cx="899794" cy="261620"/>
            </a:xfrm>
            <a:custGeom>
              <a:rect b="b" l="l" r="r" t="t"/>
              <a:pathLst>
                <a:path extrusionOk="0" h="261620" w="899794">
                  <a:moveTo>
                    <a:pt x="487235" y="0"/>
                  </a:moveTo>
                  <a:lnTo>
                    <a:pt x="449757" y="0"/>
                  </a:lnTo>
                  <a:lnTo>
                    <a:pt x="449757" y="37973"/>
                  </a:lnTo>
                  <a:lnTo>
                    <a:pt x="299834" y="37973"/>
                  </a:lnTo>
                  <a:lnTo>
                    <a:pt x="299834" y="74688"/>
                  </a:lnTo>
                  <a:lnTo>
                    <a:pt x="0" y="74688"/>
                  </a:lnTo>
                  <a:lnTo>
                    <a:pt x="0" y="112661"/>
                  </a:lnTo>
                  <a:lnTo>
                    <a:pt x="112445" y="112661"/>
                  </a:lnTo>
                  <a:lnTo>
                    <a:pt x="112445" y="149364"/>
                  </a:lnTo>
                  <a:lnTo>
                    <a:pt x="299834" y="149364"/>
                  </a:lnTo>
                  <a:lnTo>
                    <a:pt x="299834" y="112661"/>
                  </a:lnTo>
                  <a:lnTo>
                    <a:pt x="449757" y="112661"/>
                  </a:lnTo>
                  <a:lnTo>
                    <a:pt x="449757" y="74688"/>
                  </a:lnTo>
                  <a:lnTo>
                    <a:pt x="487235" y="74688"/>
                  </a:lnTo>
                  <a:lnTo>
                    <a:pt x="487235" y="37973"/>
                  </a:lnTo>
                  <a:lnTo>
                    <a:pt x="487235" y="0"/>
                  </a:lnTo>
                  <a:close/>
                </a:path>
                <a:path extrusionOk="0" h="261620" w="899794">
                  <a:moveTo>
                    <a:pt x="599668" y="224053"/>
                  </a:moveTo>
                  <a:lnTo>
                    <a:pt x="524713" y="224053"/>
                  </a:lnTo>
                  <a:lnTo>
                    <a:pt x="524713" y="186080"/>
                  </a:lnTo>
                  <a:lnTo>
                    <a:pt x="449757" y="186080"/>
                  </a:lnTo>
                  <a:lnTo>
                    <a:pt x="449757" y="149428"/>
                  </a:lnTo>
                  <a:lnTo>
                    <a:pt x="337312" y="149428"/>
                  </a:lnTo>
                  <a:lnTo>
                    <a:pt x="337312" y="186664"/>
                  </a:lnTo>
                  <a:lnTo>
                    <a:pt x="449757" y="186664"/>
                  </a:lnTo>
                  <a:lnTo>
                    <a:pt x="449757" y="224053"/>
                  </a:lnTo>
                  <a:lnTo>
                    <a:pt x="487235" y="224053"/>
                  </a:lnTo>
                  <a:lnTo>
                    <a:pt x="487235" y="260756"/>
                  </a:lnTo>
                  <a:lnTo>
                    <a:pt x="599668" y="260756"/>
                  </a:lnTo>
                  <a:lnTo>
                    <a:pt x="599668" y="224053"/>
                  </a:lnTo>
                  <a:close/>
                </a:path>
                <a:path extrusionOk="0" h="261620" w="899794">
                  <a:moveTo>
                    <a:pt x="637146" y="112661"/>
                  </a:moveTo>
                  <a:lnTo>
                    <a:pt x="562190" y="112661"/>
                  </a:lnTo>
                  <a:lnTo>
                    <a:pt x="562190" y="74688"/>
                  </a:lnTo>
                  <a:lnTo>
                    <a:pt x="524713" y="74688"/>
                  </a:lnTo>
                  <a:lnTo>
                    <a:pt x="524713" y="112661"/>
                  </a:lnTo>
                  <a:lnTo>
                    <a:pt x="524713" y="149364"/>
                  </a:lnTo>
                  <a:lnTo>
                    <a:pt x="562190" y="149364"/>
                  </a:lnTo>
                  <a:lnTo>
                    <a:pt x="562190" y="186080"/>
                  </a:lnTo>
                  <a:lnTo>
                    <a:pt x="637146" y="186080"/>
                  </a:lnTo>
                  <a:lnTo>
                    <a:pt x="637146" y="149364"/>
                  </a:lnTo>
                  <a:lnTo>
                    <a:pt x="637146" y="112661"/>
                  </a:lnTo>
                  <a:close/>
                </a:path>
                <a:path extrusionOk="0" h="261620" w="899794">
                  <a:moveTo>
                    <a:pt x="712101" y="186664"/>
                  </a:moveTo>
                  <a:lnTo>
                    <a:pt x="637146" y="186664"/>
                  </a:lnTo>
                  <a:lnTo>
                    <a:pt x="637146" y="223901"/>
                  </a:lnTo>
                  <a:lnTo>
                    <a:pt x="712101" y="223901"/>
                  </a:lnTo>
                  <a:lnTo>
                    <a:pt x="712101" y="186664"/>
                  </a:lnTo>
                  <a:close/>
                </a:path>
                <a:path extrusionOk="0" h="261620" w="899794">
                  <a:moveTo>
                    <a:pt x="787069" y="223901"/>
                  </a:moveTo>
                  <a:lnTo>
                    <a:pt x="712101" y="223901"/>
                  </a:lnTo>
                  <a:lnTo>
                    <a:pt x="712101" y="261137"/>
                  </a:lnTo>
                  <a:lnTo>
                    <a:pt x="787069" y="261137"/>
                  </a:lnTo>
                  <a:lnTo>
                    <a:pt x="787069" y="223901"/>
                  </a:lnTo>
                  <a:close/>
                </a:path>
                <a:path extrusionOk="0" h="261620" w="899794">
                  <a:moveTo>
                    <a:pt x="899502" y="186664"/>
                  </a:moveTo>
                  <a:lnTo>
                    <a:pt x="787069" y="186664"/>
                  </a:lnTo>
                  <a:lnTo>
                    <a:pt x="787069" y="223901"/>
                  </a:lnTo>
                  <a:lnTo>
                    <a:pt x="899502" y="223901"/>
                  </a:lnTo>
                  <a:lnTo>
                    <a:pt x="899502" y="186664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0" y="4731574"/>
              <a:ext cx="1555115" cy="708025"/>
            </a:xfrm>
            <a:custGeom>
              <a:rect b="b" l="l" r="r" t="t"/>
              <a:pathLst>
                <a:path extrusionOk="0" h="708025" w="1555115">
                  <a:moveTo>
                    <a:pt x="18376" y="148945"/>
                  </a:moveTo>
                  <a:lnTo>
                    <a:pt x="0" y="148945"/>
                  </a:lnTo>
                  <a:lnTo>
                    <a:pt x="0" y="223405"/>
                  </a:lnTo>
                  <a:lnTo>
                    <a:pt x="18376" y="223405"/>
                  </a:lnTo>
                  <a:lnTo>
                    <a:pt x="18376" y="148945"/>
                  </a:lnTo>
                  <a:close/>
                </a:path>
                <a:path extrusionOk="0" h="708025" w="1555115">
                  <a:moveTo>
                    <a:pt x="93332" y="410133"/>
                  </a:moveTo>
                  <a:lnTo>
                    <a:pt x="55854" y="410133"/>
                  </a:lnTo>
                  <a:lnTo>
                    <a:pt x="55854" y="260769"/>
                  </a:lnTo>
                  <a:lnTo>
                    <a:pt x="0" y="260769"/>
                  </a:lnTo>
                  <a:lnTo>
                    <a:pt x="0" y="410133"/>
                  </a:lnTo>
                  <a:lnTo>
                    <a:pt x="0" y="446849"/>
                  </a:lnTo>
                  <a:lnTo>
                    <a:pt x="18376" y="446849"/>
                  </a:lnTo>
                  <a:lnTo>
                    <a:pt x="18376" y="483552"/>
                  </a:lnTo>
                  <a:lnTo>
                    <a:pt x="93332" y="483552"/>
                  </a:lnTo>
                  <a:lnTo>
                    <a:pt x="93332" y="446849"/>
                  </a:lnTo>
                  <a:lnTo>
                    <a:pt x="93332" y="410133"/>
                  </a:lnTo>
                  <a:close/>
                </a:path>
                <a:path extrusionOk="0" h="708025" w="1555115">
                  <a:moveTo>
                    <a:pt x="93332" y="186169"/>
                  </a:moveTo>
                  <a:lnTo>
                    <a:pt x="55854" y="186169"/>
                  </a:lnTo>
                  <a:lnTo>
                    <a:pt x="55854" y="260642"/>
                  </a:lnTo>
                  <a:lnTo>
                    <a:pt x="93332" y="260642"/>
                  </a:lnTo>
                  <a:lnTo>
                    <a:pt x="93332" y="223405"/>
                  </a:lnTo>
                  <a:lnTo>
                    <a:pt x="93332" y="186169"/>
                  </a:lnTo>
                  <a:close/>
                </a:path>
                <a:path extrusionOk="0" h="708025" w="1555115">
                  <a:moveTo>
                    <a:pt x="130822" y="484047"/>
                  </a:moveTo>
                  <a:lnTo>
                    <a:pt x="55854" y="484047"/>
                  </a:lnTo>
                  <a:lnTo>
                    <a:pt x="55854" y="521284"/>
                  </a:lnTo>
                  <a:lnTo>
                    <a:pt x="130822" y="521284"/>
                  </a:lnTo>
                  <a:lnTo>
                    <a:pt x="130822" y="484047"/>
                  </a:lnTo>
                  <a:close/>
                </a:path>
                <a:path extrusionOk="0" h="708025" w="1555115">
                  <a:moveTo>
                    <a:pt x="130822" y="148945"/>
                  </a:moveTo>
                  <a:lnTo>
                    <a:pt x="93332" y="148945"/>
                  </a:lnTo>
                  <a:lnTo>
                    <a:pt x="93332" y="186169"/>
                  </a:lnTo>
                  <a:lnTo>
                    <a:pt x="130822" y="186169"/>
                  </a:lnTo>
                  <a:lnTo>
                    <a:pt x="130822" y="148945"/>
                  </a:lnTo>
                  <a:close/>
                </a:path>
                <a:path extrusionOk="0" h="708025" w="1555115">
                  <a:moveTo>
                    <a:pt x="280733" y="372351"/>
                  </a:moveTo>
                  <a:lnTo>
                    <a:pt x="243255" y="372351"/>
                  </a:lnTo>
                  <a:lnTo>
                    <a:pt x="243255" y="409575"/>
                  </a:lnTo>
                  <a:lnTo>
                    <a:pt x="280733" y="409575"/>
                  </a:lnTo>
                  <a:lnTo>
                    <a:pt x="280733" y="372351"/>
                  </a:lnTo>
                  <a:close/>
                </a:path>
                <a:path extrusionOk="0" h="708025" w="1555115">
                  <a:moveTo>
                    <a:pt x="318211" y="409575"/>
                  </a:moveTo>
                  <a:lnTo>
                    <a:pt x="280733" y="409575"/>
                  </a:lnTo>
                  <a:lnTo>
                    <a:pt x="280733" y="446811"/>
                  </a:lnTo>
                  <a:lnTo>
                    <a:pt x="318211" y="446811"/>
                  </a:lnTo>
                  <a:lnTo>
                    <a:pt x="318211" y="409575"/>
                  </a:lnTo>
                  <a:close/>
                </a:path>
                <a:path extrusionOk="0" h="708025" w="1555115">
                  <a:moveTo>
                    <a:pt x="318211" y="74688"/>
                  </a:moveTo>
                  <a:lnTo>
                    <a:pt x="243255" y="74688"/>
                  </a:lnTo>
                  <a:lnTo>
                    <a:pt x="243255" y="111404"/>
                  </a:lnTo>
                  <a:lnTo>
                    <a:pt x="243255" y="222796"/>
                  </a:lnTo>
                  <a:lnTo>
                    <a:pt x="243255" y="260769"/>
                  </a:lnTo>
                  <a:lnTo>
                    <a:pt x="280733" y="260769"/>
                  </a:lnTo>
                  <a:lnTo>
                    <a:pt x="280733" y="297472"/>
                  </a:lnTo>
                  <a:lnTo>
                    <a:pt x="318211" y="297472"/>
                  </a:lnTo>
                  <a:lnTo>
                    <a:pt x="318211" y="260769"/>
                  </a:lnTo>
                  <a:lnTo>
                    <a:pt x="318211" y="222796"/>
                  </a:lnTo>
                  <a:lnTo>
                    <a:pt x="280733" y="222796"/>
                  </a:lnTo>
                  <a:lnTo>
                    <a:pt x="280733" y="111404"/>
                  </a:lnTo>
                  <a:lnTo>
                    <a:pt x="318211" y="111404"/>
                  </a:lnTo>
                  <a:lnTo>
                    <a:pt x="318211" y="74688"/>
                  </a:lnTo>
                  <a:close/>
                </a:path>
                <a:path extrusionOk="0" h="708025" w="1555115">
                  <a:moveTo>
                    <a:pt x="355688" y="297878"/>
                  </a:moveTo>
                  <a:lnTo>
                    <a:pt x="318211" y="297878"/>
                  </a:lnTo>
                  <a:lnTo>
                    <a:pt x="318211" y="335114"/>
                  </a:lnTo>
                  <a:lnTo>
                    <a:pt x="355688" y="335114"/>
                  </a:lnTo>
                  <a:lnTo>
                    <a:pt x="355688" y="297878"/>
                  </a:lnTo>
                  <a:close/>
                </a:path>
                <a:path extrusionOk="0" h="708025" w="1555115">
                  <a:moveTo>
                    <a:pt x="355688" y="148945"/>
                  </a:moveTo>
                  <a:lnTo>
                    <a:pt x="318211" y="148945"/>
                  </a:lnTo>
                  <a:lnTo>
                    <a:pt x="318211" y="186169"/>
                  </a:lnTo>
                  <a:lnTo>
                    <a:pt x="355688" y="186169"/>
                  </a:lnTo>
                  <a:lnTo>
                    <a:pt x="355688" y="148945"/>
                  </a:lnTo>
                  <a:close/>
                </a:path>
                <a:path extrusionOk="0" h="708025" w="1555115">
                  <a:moveTo>
                    <a:pt x="393166" y="521284"/>
                  </a:moveTo>
                  <a:lnTo>
                    <a:pt x="130822" y="521284"/>
                  </a:lnTo>
                  <a:lnTo>
                    <a:pt x="130822" y="558520"/>
                  </a:lnTo>
                  <a:lnTo>
                    <a:pt x="393166" y="558520"/>
                  </a:lnTo>
                  <a:lnTo>
                    <a:pt x="393166" y="521284"/>
                  </a:lnTo>
                  <a:close/>
                </a:path>
                <a:path extrusionOk="0" h="708025" w="1555115">
                  <a:moveTo>
                    <a:pt x="393166" y="446811"/>
                  </a:moveTo>
                  <a:lnTo>
                    <a:pt x="318211" y="446811"/>
                  </a:lnTo>
                  <a:lnTo>
                    <a:pt x="318211" y="484047"/>
                  </a:lnTo>
                  <a:lnTo>
                    <a:pt x="393166" y="484047"/>
                  </a:lnTo>
                  <a:lnTo>
                    <a:pt x="393166" y="446811"/>
                  </a:lnTo>
                  <a:close/>
                </a:path>
                <a:path extrusionOk="0" h="708025" w="1555115">
                  <a:moveTo>
                    <a:pt x="393166" y="0"/>
                  </a:moveTo>
                  <a:lnTo>
                    <a:pt x="318211" y="0"/>
                  </a:lnTo>
                  <a:lnTo>
                    <a:pt x="318211" y="74472"/>
                  </a:lnTo>
                  <a:lnTo>
                    <a:pt x="355688" y="74472"/>
                  </a:lnTo>
                  <a:lnTo>
                    <a:pt x="355688" y="37236"/>
                  </a:lnTo>
                  <a:lnTo>
                    <a:pt x="393166" y="37236"/>
                  </a:lnTo>
                  <a:lnTo>
                    <a:pt x="393166" y="0"/>
                  </a:lnTo>
                  <a:close/>
                </a:path>
                <a:path extrusionOk="0" h="708025" w="1555115">
                  <a:moveTo>
                    <a:pt x="430644" y="484047"/>
                  </a:moveTo>
                  <a:lnTo>
                    <a:pt x="393166" y="484047"/>
                  </a:lnTo>
                  <a:lnTo>
                    <a:pt x="393166" y="521284"/>
                  </a:lnTo>
                  <a:lnTo>
                    <a:pt x="430644" y="521284"/>
                  </a:lnTo>
                  <a:lnTo>
                    <a:pt x="430644" y="484047"/>
                  </a:lnTo>
                  <a:close/>
                </a:path>
                <a:path extrusionOk="0" h="708025" w="1555115">
                  <a:moveTo>
                    <a:pt x="468134" y="335114"/>
                  </a:moveTo>
                  <a:lnTo>
                    <a:pt x="355688" y="335114"/>
                  </a:lnTo>
                  <a:lnTo>
                    <a:pt x="355688" y="372351"/>
                  </a:lnTo>
                  <a:lnTo>
                    <a:pt x="468134" y="372351"/>
                  </a:lnTo>
                  <a:lnTo>
                    <a:pt x="468134" y="335114"/>
                  </a:lnTo>
                  <a:close/>
                </a:path>
                <a:path extrusionOk="0" h="708025" w="1555115">
                  <a:moveTo>
                    <a:pt x="505612" y="186169"/>
                  </a:moveTo>
                  <a:lnTo>
                    <a:pt x="468134" y="186169"/>
                  </a:lnTo>
                  <a:lnTo>
                    <a:pt x="468134" y="297878"/>
                  </a:lnTo>
                  <a:lnTo>
                    <a:pt x="505612" y="297878"/>
                  </a:lnTo>
                  <a:lnTo>
                    <a:pt x="505612" y="186169"/>
                  </a:lnTo>
                  <a:close/>
                </a:path>
                <a:path extrusionOk="0" h="708025" w="1555115">
                  <a:moveTo>
                    <a:pt x="543090" y="297878"/>
                  </a:moveTo>
                  <a:lnTo>
                    <a:pt x="505612" y="297878"/>
                  </a:lnTo>
                  <a:lnTo>
                    <a:pt x="505612" y="372351"/>
                  </a:lnTo>
                  <a:lnTo>
                    <a:pt x="543090" y="372351"/>
                  </a:lnTo>
                  <a:lnTo>
                    <a:pt x="543090" y="297878"/>
                  </a:lnTo>
                  <a:close/>
                </a:path>
                <a:path extrusionOk="0" h="708025" w="1555115">
                  <a:moveTo>
                    <a:pt x="618045" y="372351"/>
                  </a:moveTo>
                  <a:lnTo>
                    <a:pt x="543090" y="372351"/>
                  </a:lnTo>
                  <a:lnTo>
                    <a:pt x="543090" y="409575"/>
                  </a:lnTo>
                  <a:lnTo>
                    <a:pt x="618045" y="409575"/>
                  </a:lnTo>
                  <a:lnTo>
                    <a:pt x="618045" y="372351"/>
                  </a:lnTo>
                  <a:close/>
                </a:path>
                <a:path extrusionOk="0" h="708025" w="1555115">
                  <a:moveTo>
                    <a:pt x="693000" y="409575"/>
                  </a:moveTo>
                  <a:lnTo>
                    <a:pt x="618045" y="409575"/>
                  </a:lnTo>
                  <a:lnTo>
                    <a:pt x="618045" y="446811"/>
                  </a:lnTo>
                  <a:lnTo>
                    <a:pt x="693000" y="446811"/>
                  </a:lnTo>
                  <a:lnTo>
                    <a:pt x="693000" y="409575"/>
                  </a:lnTo>
                  <a:close/>
                </a:path>
                <a:path extrusionOk="0" h="708025" w="1555115">
                  <a:moveTo>
                    <a:pt x="767969" y="372351"/>
                  </a:moveTo>
                  <a:lnTo>
                    <a:pt x="693000" y="372351"/>
                  </a:lnTo>
                  <a:lnTo>
                    <a:pt x="693000" y="409575"/>
                  </a:lnTo>
                  <a:lnTo>
                    <a:pt x="767969" y="409575"/>
                  </a:lnTo>
                  <a:lnTo>
                    <a:pt x="767969" y="372351"/>
                  </a:lnTo>
                  <a:close/>
                </a:path>
                <a:path extrusionOk="0" h="708025" w="1555115">
                  <a:moveTo>
                    <a:pt x="805446" y="335114"/>
                  </a:moveTo>
                  <a:lnTo>
                    <a:pt x="767969" y="335114"/>
                  </a:lnTo>
                  <a:lnTo>
                    <a:pt x="767969" y="372351"/>
                  </a:lnTo>
                  <a:lnTo>
                    <a:pt x="805446" y="372351"/>
                  </a:lnTo>
                  <a:lnTo>
                    <a:pt x="805446" y="335114"/>
                  </a:lnTo>
                  <a:close/>
                </a:path>
                <a:path extrusionOk="0" h="708025" w="1555115">
                  <a:moveTo>
                    <a:pt x="1105281" y="446849"/>
                  </a:moveTo>
                  <a:lnTo>
                    <a:pt x="1030312" y="446849"/>
                  </a:lnTo>
                  <a:lnTo>
                    <a:pt x="1030312" y="483552"/>
                  </a:lnTo>
                  <a:lnTo>
                    <a:pt x="880402" y="483552"/>
                  </a:lnTo>
                  <a:lnTo>
                    <a:pt x="880402" y="521525"/>
                  </a:lnTo>
                  <a:lnTo>
                    <a:pt x="693000" y="521525"/>
                  </a:lnTo>
                  <a:lnTo>
                    <a:pt x="693000" y="483552"/>
                  </a:lnTo>
                  <a:lnTo>
                    <a:pt x="618045" y="483552"/>
                  </a:lnTo>
                  <a:lnTo>
                    <a:pt x="618045" y="446849"/>
                  </a:lnTo>
                  <a:lnTo>
                    <a:pt x="580567" y="446849"/>
                  </a:lnTo>
                  <a:lnTo>
                    <a:pt x="580567" y="483552"/>
                  </a:lnTo>
                  <a:lnTo>
                    <a:pt x="580567" y="521525"/>
                  </a:lnTo>
                  <a:lnTo>
                    <a:pt x="655523" y="521525"/>
                  </a:lnTo>
                  <a:lnTo>
                    <a:pt x="655523" y="558241"/>
                  </a:lnTo>
                  <a:lnTo>
                    <a:pt x="955357" y="558241"/>
                  </a:lnTo>
                  <a:lnTo>
                    <a:pt x="955357" y="521525"/>
                  </a:lnTo>
                  <a:lnTo>
                    <a:pt x="1105281" y="521525"/>
                  </a:lnTo>
                  <a:lnTo>
                    <a:pt x="1105281" y="483552"/>
                  </a:lnTo>
                  <a:lnTo>
                    <a:pt x="1105281" y="446849"/>
                  </a:lnTo>
                  <a:close/>
                </a:path>
                <a:path extrusionOk="0" h="708025" w="1555115">
                  <a:moveTo>
                    <a:pt x="1292669" y="558520"/>
                  </a:moveTo>
                  <a:lnTo>
                    <a:pt x="1255191" y="558520"/>
                  </a:lnTo>
                  <a:lnTo>
                    <a:pt x="1255191" y="521284"/>
                  </a:lnTo>
                  <a:lnTo>
                    <a:pt x="1217714" y="521284"/>
                  </a:lnTo>
                  <a:lnTo>
                    <a:pt x="1217714" y="595744"/>
                  </a:lnTo>
                  <a:lnTo>
                    <a:pt x="1292669" y="595744"/>
                  </a:lnTo>
                  <a:lnTo>
                    <a:pt x="1292669" y="558520"/>
                  </a:lnTo>
                  <a:close/>
                </a:path>
                <a:path extrusionOk="0" h="708025" w="1555115">
                  <a:moveTo>
                    <a:pt x="1367624" y="632980"/>
                  </a:moveTo>
                  <a:lnTo>
                    <a:pt x="1330147" y="632980"/>
                  </a:lnTo>
                  <a:lnTo>
                    <a:pt x="1330147" y="595744"/>
                  </a:lnTo>
                  <a:lnTo>
                    <a:pt x="1292669" y="595744"/>
                  </a:lnTo>
                  <a:lnTo>
                    <a:pt x="1292669" y="670217"/>
                  </a:lnTo>
                  <a:lnTo>
                    <a:pt x="1367624" y="670217"/>
                  </a:lnTo>
                  <a:lnTo>
                    <a:pt x="1367624" y="632980"/>
                  </a:lnTo>
                  <a:close/>
                </a:path>
                <a:path extrusionOk="0" h="708025" w="1555115">
                  <a:moveTo>
                    <a:pt x="1442593" y="670217"/>
                  </a:moveTo>
                  <a:lnTo>
                    <a:pt x="1367624" y="670217"/>
                  </a:lnTo>
                  <a:lnTo>
                    <a:pt x="1367624" y="707453"/>
                  </a:lnTo>
                  <a:lnTo>
                    <a:pt x="1442593" y="707453"/>
                  </a:lnTo>
                  <a:lnTo>
                    <a:pt x="1442593" y="670217"/>
                  </a:lnTo>
                  <a:close/>
                </a:path>
                <a:path extrusionOk="0" h="708025" w="1555115">
                  <a:moveTo>
                    <a:pt x="1555026" y="632917"/>
                  </a:moveTo>
                  <a:lnTo>
                    <a:pt x="1517548" y="632917"/>
                  </a:lnTo>
                  <a:lnTo>
                    <a:pt x="1517548" y="596214"/>
                  </a:lnTo>
                  <a:lnTo>
                    <a:pt x="1480070" y="596214"/>
                  </a:lnTo>
                  <a:lnTo>
                    <a:pt x="1480070" y="632917"/>
                  </a:lnTo>
                  <a:lnTo>
                    <a:pt x="1442593" y="632917"/>
                  </a:lnTo>
                  <a:lnTo>
                    <a:pt x="1442593" y="669632"/>
                  </a:lnTo>
                  <a:lnTo>
                    <a:pt x="1555026" y="669632"/>
                  </a:lnTo>
                  <a:lnTo>
                    <a:pt x="1555026" y="632917"/>
                  </a:lnTo>
                  <a:close/>
                </a:path>
              </a:pathLst>
            </a:custGeom>
            <a:solidFill>
              <a:srgbClr val="FA6AA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93332" y="4731574"/>
              <a:ext cx="1386840" cy="596265"/>
            </a:xfrm>
            <a:custGeom>
              <a:rect b="b" l="l" r="r" t="t"/>
              <a:pathLst>
                <a:path extrusionOk="0" h="596264" w="1386840">
                  <a:moveTo>
                    <a:pt x="112445" y="74472"/>
                  </a:moveTo>
                  <a:lnTo>
                    <a:pt x="0" y="74472"/>
                  </a:lnTo>
                  <a:lnTo>
                    <a:pt x="0" y="111709"/>
                  </a:lnTo>
                  <a:lnTo>
                    <a:pt x="112445" y="111709"/>
                  </a:lnTo>
                  <a:lnTo>
                    <a:pt x="112445" y="74472"/>
                  </a:lnTo>
                  <a:close/>
                </a:path>
                <a:path extrusionOk="0" h="596264" w="1386840">
                  <a:moveTo>
                    <a:pt x="374802" y="74472"/>
                  </a:moveTo>
                  <a:lnTo>
                    <a:pt x="299834" y="74472"/>
                  </a:lnTo>
                  <a:lnTo>
                    <a:pt x="299834" y="111709"/>
                  </a:lnTo>
                  <a:lnTo>
                    <a:pt x="374802" y="111709"/>
                  </a:lnTo>
                  <a:lnTo>
                    <a:pt x="374802" y="74472"/>
                  </a:lnTo>
                  <a:close/>
                </a:path>
                <a:path extrusionOk="0" h="596264" w="1386840">
                  <a:moveTo>
                    <a:pt x="374802" y="0"/>
                  </a:moveTo>
                  <a:lnTo>
                    <a:pt x="299834" y="0"/>
                  </a:lnTo>
                  <a:lnTo>
                    <a:pt x="299834" y="37236"/>
                  </a:lnTo>
                  <a:lnTo>
                    <a:pt x="374802" y="37236"/>
                  </a:lnTo>
                  <a:lnTo>
                    <a:pt x="374802" y="0"/>
                  </a:lnTo>
                  <a:close/>
                </a:path>
                <a:path extrusionOk="0" h="596264" w="1386840">
                  <a:moveTo>
                    <a:pt x="412280" y="37236"/>
                  </a:moveTo>
                  <a:lnTo>
                    <a:pt x="374802" y="37236"/>
                  </a:lnTo>
                  <a:lnTo>
                    <a:pt x="374802" y="74472"/>
                  </a:lnTo>
                  <a:lnTo>
                    <a:pt x="412280" y="74472"/>
                  </a:lnTo>
                  <a:lnTo>
                    <a:pt x="412280" y="37236"/>
                  </a:lnTo>
                  <a:close/>
                </a:path>
                <a:path extrusionOk="0" h="596264" w="1386840">
                  <a:moveTo>
                    <a:pt x="449757" y="74472"/>
                  </a:moveTo>
                  <a:lnTo>
                    <a:pt x="412280" y="74472"/>
                  </a:lnTo>
                  <a:lnTo>
                    <a:pt x="412280" y="111709"/>
                  </a:lnTo>
                  <a:lnTo>
                    <a:pt x="449757" y="111709"/>
                  </a:lnTo>
                  <a:lnTo>
                    <a:pt x="449757" y="74472"/>
                  </a:lnTo>
                  <a:close/>
                </a:path>
                <a:path extrusionOk="0" h="596264" w="1386840">
                  <a:moveTo>
                    <a:pt x="487235" y="223405"/>
                  </a:moveTo>
                  <a:lnTo>
                    <a:pt x="449757" y="223405"/>
                  </a:lnTo>
                  <a:lnTo>
                    <a:pt x="449757" y="260642"/>
                  </a:lnTo>
                  <a:lnTo>
                    <a:pt x="487235" y="260642"/>
                  </a:lnTo>
                  <a:lnTo>
                    <a:pt x="487235" y="223405"/>
                  </a:lnTo>
                  <a:close/>
                </a:path>
                <a:path extrusionOk="0" h="596264" w="1386840">
                  <a:moveTo>
                    <a:pt x="562190" y="186169"/>
                  </a:moveTo>
                  <a:lnTo>
                    <a:pt x="487235" y="186169"/>
                  </a:lnTo>
                  <a:lnTo>
                    <a:pt x="487235" y="223405"/>
                  </a:lnTo>
                  <a:lnTo>
                    <a:pt x="562190" y="223405"/>
                  </a:lnTo>
                  <a:lnTo>
                    <a:pt x="562190" y="186169"/>
                  </a:lnTo>
                  <a:close/>
                </a:path>
                <a:path extrusionOk="0" h="596264" w="1386840">
                  <a:moveTo>
                    <a:pt x="599668" y="260642"/>
                  </a:moveTo>
                  <a:lnTo>
                    <a:pt x="562190" y="260642"/>
                  </a:lnTo>
                  <a:lnTo>
                    <a:pt x="562190" y="297878"/>
                  </a:lnTo>
                  <a:lnTo>
                    <a:pt x="599668" y="297878"/>
                  </a:lnTo>
                  <a:lnTo>
                    <a:pt x="599668" y="260642"/>
                  </a:lnTo>
                  <a:close/>
                </a:path>
                <a:path extrusionOk="0" h="596264" w="1386840">
                  <a:moveTo>
                    <a:pt x="599668" y="111709"/>
                  </a:moveTo>
                  <a:lnTo>
                    <a:pt x="524713" y="111709"/>
                  </a:lnTo>
                  <a:lnTo>
                    <a:pt x="524713" y="148945"/>
                  </a:lnTo>
                  <a:lnTo>
                    <a:pt x="599668" y="148945"/>
                  </a:lnTo>
                  <a:lnTo>
                    <a:pt x="599668" y="111709"/>
                  </a:lnTo>
                  <a:close/>
                </a:path>
                <a:path extrusionOk="0" h="596264" w="1386840">
                  <a:moveTo>
                    <a:pt x="637146" y="148945"/>
                  </a:moveTo>
                  <a:lnTo>
                    <a:pt x="599668" y="148945"/>
                  </a:lnTo>
                  <a:lnTo>
                    <a:pt x="599668" y="186169"/>
                  </a:lnTo>
                  <a:lnTo>
                    <a:pt x="637146" y="186169"/>
                  </a:lnTo>
                  <a:lnTo>
                    <a:pt x="637146" y="148945"/>
                  </a:lnTo>
                  <a:close/>
                </a:path>
                <a:path extrusionOk="0" h="596264" w="1386840">
                  <a:moveTo>
                    <a:pt x="712114" y="223405"/>
                  </a:moveTo>
                  <a:lnTo>
                    <a:pt x="674636" y="223405"/>
                  </a:lnTo>
                  <a:lnTo>
                    <a:pt x="674636" y="260642"/>
                  </a:lnTo>
                  <a:lnTo>
                    <a:pt x="712114" y="260642"/>
                  </a:lnTo>
                  <a:lnTo>
                    <a:pt x="712114" y="223405"/>
                  </a:lnTo>
                  <a:close/>
                </a:path>
                <a:path extrusionOk="0" h="596264" w="1386840">
                  <a:moveTo>
                    <a:pt x="749592" y="409575"/>
                  </a:moveTo>
                  <a:lnTo>
                    <a:pt x="712114" y="409575"/>
                  </a:lnTo>
                  <a:lnTo>
                    <a:pt x="712114" y="446811"/>
                  </a:lnTo>
                  <a:lnTo>
                    <a:pt x="749592" y="446811"/>
                  </a:lnTo>
                  <a:lnTo>
                    <a:pt x="749592" y="409575"/>
                  </a:lnTo>
                  <a:close/>
                </a:path>
                <a:path extrusionOk="0" h="596264" w="1386840">
                  <a:moveTo>
                    <a:pt x="749592" y="297878"/>
                  </a:moveTo>
                  <a:lnTo>
                    <a:pt x="712114" y="297878"/>
                  </a:lnTo>
                  <a:lnTo>
                    <a:pt x="712114" y="372351"/>
                  </a:lnTo>
                  <a:lnTo>
                    <a:pt x="749592" y="372351"/>
                  </a:lnTo>
                  <a:lnTo>
                    <a:pt x="749592" y="297878"/>
                  </a:lnTo>
                  <a:close/>
                </a:path>
                <a:path extrusionOk="0" h="596264" w="1386840">
                  <a:moveTo>
                    <a:pt x="862025" y="372351"/>
                  </a:moveTo>
                  <a:lnTo>
                    <a:pt x="749592" y="372351"/>
                  </a:lnTo>
                  <a:lnTo>
                    <a:pt x="749592" y="409575"/>
                  </a:lnTo>
                  <a:lnTo>
                    <a:pt x="862025" y="409575"/>
                  </a:lnTo>
                  <a:lnTo>
                    <a:pt x="862025" y="372351"/>
                  </a:lnTo>
                  <a:close/>
                </a:path>
                <a:path extrusionOk="0" h="596264" w="1386840">
                  <a:moveTo>
                    <a:pt x="936980" y="409575"/>
                  </a:moveTo>
                  <a:lnTo>
                    <a:pt x="899502" y="409575"/>
                  </a:lnTo>
                  <a:lnTo>
                    <a:pt x="899502" y="446811"/>
                  </a:lnTo>
                  <a:lnTo>
                    <a:pt x="936980" y="446811"/>
                  </a:lnTo>
                  <a:lnTo>
                    <a:pt x="936980" y="409575"/>
                  </a:lnTo>
                  <a:close/>
                </a:path>
                <a:path extrusionOk="0" h="596264" w="1386840">
                  <a:moveTo>
                    <a:pt x="1311783" y="521284"/>
                  </a:moveTo>
                  <a:lnTo>
                    <a:pt x="1236814" y="521284"/>
                  </a:lnTo>
                  <a:lnTo>
                    <a:pt x="1236814" y="558520"/>
                  </a:lnTo>
                  <a:lnTo>
                    <a:pt x="1311783" y="558520"/>
                  </a:lnTo>
                  <a:lnTo>
                    <a:pt x="1311783" y="521284"/>
                  </a:lnTo>
                  <a:close/>
                </a:path>
                <a:path extrusionOk="0" h="596264" w="1386840">
                  <a:moveTo>
                    <a:pt x="1386738" y="558520"/>
                  </a:moveTo>
                  <a:lnTo>
                    <a:pt x="1311783" y="558520"/>
                  </a:lnTo>
                  <a:lnTo>
                    <a:pt x="1311783" y="595744"/>
                  </a:lnTo>
                  <a:lnTo>
                    <a:pt x="1386738" y="595744"/>
                  </a:lnTo>
                  <a:lnTo>
                    <a:pt x="1386738" y="558520"/>
                  </a:lnTo>
                  <a:close/>
                </a:path>
              </a:pathLst>
            </a:custGeom>
            <a:solidFill>
              <a:srgbClr val="FFE14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" name="Google Shape;341;p13"/>
          <p:cNvGrpSpPr/>
          <p:nvPr/>
        </p:nvGrpSpPr>
        <p:grpSpPr>
          <a:xfrm>
            <a:off x="16575800" y="3402697"/>
            <a:ext cx="1712607" cy="819557"/>
            <a:chOff x="16575800" y="3402697"/>
            <a:chExt cx="1712607" cy="819557"/>
          </a:xfrm>
        </p:grpSpPr>
        <p:sp>
          <p:nvSpPr>
            <p:cNvPr id="342" name="Google Shape;342;p13"/>
            <p:cNvSpPr/>
            <p:nvPr/>
          </p:nvSpPr>
          <p:spPr>
            <a:xfrm>
              <a:off x="16578124" y="3402697"/>
              <a:ext cx="1710055" cy="819150"/>
            </a:xfrm>
            <a:custGeom>
              <a:rect b="b" l="l" r="r" t="t"/>
              <a:pathLst>
                <a:path extrusionOk="0" h="819150" w="1710055">
                  <a:moveTo>
                    <a:pt x="1709864" y="446836"/>
                  </a:moveTo>
                  <a:lnTo>
                    <a:pt x="1684235" y="446836"/>
                  </a:lnTo>
                  <a:lnTo>
                    <a:pt x="1684235" y="410133"/>
                  </a:lnTo>
                  <a:lnTo>
                    <a:pt x="1684235" y="372160"/>
                  </a:lnTo>
                  <a:lnTo>
                    <a:pt x="1646758" y="372160"/>
                  </a:lnTo>
                  <a:lnTo>
                    <a:pt x="1646758" y="632917"/>
                  </a:lnTo>
                  <a:lnTo>
                    <a:pt x="1646758" y="707605"/>
                  </a:lnTo>
                  <a:lnTo>
                    <a:pt x="1571802" y="707605"/>
                  </a:lnTo>
                  <a:lnTo>
                    <a:pt x="1571802" y="632917"/>
                  </a:lnTo>
                  <a:lnTo>
                    <a:pt x="1646758" y="632917"/>
                  </a:lnTo>
                  <a:lnTo>
                    <a:pt x="1646758" y="372160"/>
                  </a:lnTo>
                  <a:lnTo>
                    <a:pt x="1646758" y="335445"/>
                  </a:lnTo>
                  <a:lnTo>
                    <a:pt x="1609280" y="335445"/>
                  </a:lnTo>
                  <a:lnTo>
                    <a:pt x="1609280" y="297472"/>
                  </a:lnTo>
                  <a:lnTo>
                    <a:pt x="1609280" y="222783"/>
                  </a:lnTo>
                  <a:lnTo>
                    <a:pt x="1609280" y="186080"/>
                  </a:lnTo>
                  <a:lnTo>
                    <a:pt x="1571802" y="186080"/>
                  </a:lnTo>
                  <a:lnTo>
                    <a:pt x="1571802" y="297472"/>
                  </a:lnTo>
                  <a:lnTo>
                    <a:pt x="1571802" y="335445"/>
                  </a:lnTo>
                  <a:lnTo>
                    <a:pt x="1571802" y="372160"/>
                  </a:lnTo>
                  <a:lnTo>
                    <a:pt x="1571802" y="410133"/>
                  </a:lnTo>
                  <a:lnTo>
                    <a:pt x="1496834" y="410133"/>
                  </a:lnTo>
                  <a:lnTo>
                    <a:pt x="1496834" y="372160"/>
                  </a:lnTo>
                  <a:lnTo>
                    <a:pt x="1496834" y="335445"/>
                  </a:lnTo>
                  <a:lnTo>
                    <a:pt x="1496834" y="297472"/>
                  </a:lnTo>
                  <a:lnTo>
                    <a:pt x="1571802" y="297472"/>
                  </a:lnTo>
                  <a:lnTo>
                    <a:pt x="1571802" y="186080"/>
                  </a:lnTo>
                  <a:lnTo>
                    <a:pt x="1571802" y="148932"/>
                  </a:lnTo>
                  <a:lnTo>
                    <a:pt x="1534325" y="148932"/>
                  </a:lnTo>
                  <a:lnTo>
                    <a:pt x="1534325" y="111696"/>
                  </a:lnTo>
                  <a:lnTo>
                    <a:pt x="1496834" y="111696"/>
                  </a:lnTo>
                  <a:lnTo>
                    <a:pt x="1496834" y="74472"/>
                  </a:lnTo>
                  <a:lnTo>
                    <a:pt x="1309446" y="74472"/>
                  </a:lnTo>
                  <a:lnTo>
                    <a:pt x="1309446" y="37236"/>
                  </a:lnTo>
                  <a:lnTo>
                    <a:pt x="1234490" y="37236"/>
                  </a:lnTo>
                  <a:lnTo>
                    <a:pt x="1234490" y="0"/>
                  </a:lnTo>
                  <a:lnTo>
                    <a:pt x="1122045" y="0"/>
                  </a:lnTo>
                  <a:lnTo>
                    <a:pt x="1122045" y="596214"/>
                  </a:lnTo>
                  <a:lnTo>
                    <a:pt x="1122045" y="632917"/>
                  </a:lnTo>
                  <a:lnTo>
                    <a:pt x="1047089" y="632917"/>
                  </a:lnTo>
                  <a:lnTo>
                    <a:pt x="1047089" y="596214"/>
                  </a:lnTo>
                  <a:lnTo>
                    <a:pt x="1122045" y="596214"/>
                  </a:lnTo>
                  <a:lnTo>
                    <a:pt x="1122045" y="0"/>
                  </a:lnTo>
                  <a:lnTo>
                    <a:pt x="1084567" y="0"/>
                  </a:lnTo>
                  <a:lnTo>
                    <a:pt x="1084567" y="37236"/>
                  </a:lnTo>
                  <a:lnTo>
                    <a:pt x="1047089" y="37236"/>
                  </a:lnTo>
                  <a:lnTo>
                    <a:pt x="1047089" y="74472"/>
                  </a:lnTo>
                  <a:lnTo>
                    <a:pt x="1009611" y="74472"/>
                  </a:lnTo>
                  <a:lnTo>
                    <a:pt x="1009611" y="111696"/>
                  </a:lnTo>
                  <a:lnTo>
                    <a:pt x="859688" y="111696"/>
                  </a:lnTo>
                  <a:lnTo>
                    <a:pt x="859688" y="148932"/>
                  </a:lnTo>
                  <a:lnTo>
                    <a:pt x="822210" y="148932"/>
                  </a:lnTo>
                  <a:lnTo>
                    <a:pt x="822210" y="186080"/>
                  </a:lnTo>
                  <a:lnTo>
                    <a:pt x="784733" y="186080"/>
                  </a:lnTo>
                  <a:lnTo>
                    <a:pt x="784733" y="222783"/>
                  </a:lnTo>
                  <a:lnTo>
                    <a:pt x="747255" y="222783"/>
                  </a:lnTo>
                  <a:lnTo>
                    <a:pt x="747255" y="297472"/>
                  </a:lnTo>
                  <a:lnTo>
                    <a:pt x="709777" y="297472"/>
                  </a:lnTo>
                  <a:lnTo>
                    <a:pt x="709777" y="335445"/>
                  </a:lnTo>
                  <a:lnTo>
                    <a:pt x="709777" y="372160"/>
                  </a:lnTo>
                  <a:lnTo>
                    <a:pt x="522376" y="372160"/>
                  </a:lnTo>
                  <a:lnTo>
                    <a:pt x="522376" y="410133"/>
                  </a:lnTo>
                  <a:lnTo>
                    <a:pt x="484898" y="410133"/>
                  </a:lnTo>
                  <a:lnTo>
                    <a:pt x="484898" y="446836"/>
                  </a:lnTo>
                  <a:lnTo>
                    <a:pt x="447421" y="446836"/>
                  </a:lnTo>
                  <a:lnTo>
                    <a:pt x="447421" y="483552"/>
                  </a:lnTo>
                  <a:lnTo>
                    <a:pt x="409943" y="483552"/>
                  </a:lnTo>
                  <a:lnTo>
                    <a:pt x="409943" y="558228"/>
                  </a:lnTo>
                  <a:lnTo>
                    <a:pt x="334987" y="558228"/>
                  </a:lnTo>
                  <a:lnTo>
                    <a:pt x="334987" y="521271"/>
                  </a:lnTo>
                  <a:lnTo>
                    <a:pt x="147586" y="521271"/>
                  </a:lnTo>
                  <a:lnTo>
                    <a:pt x="147586" y="558228"/>
                  </a:lnTo>
                  <a:lnTo>
                    <a:pt x="72631" y="558228"/>
                  </a:lnTo>
                  <a:lnTo>
                    <a:pt x="72631" y="596214"/>
                  </a:lnTo>
                  <a:lnTo>
                    <a:pt x="35153" y="596214"/>
                  </a:lnTo>
                  <a:lnTo>
                    <a:pt x="35153" y="632917"/>
                  </a:lnTo>
                  <a:lnTo>
                    <a:pt x="0" y="632917"/>
                  </a:lnTo>
                  <a:lnTo>
                    <a:pt x="0" y="707605"/>
                  </a:lnTo>
                  <a:lnTo>
                    <a:pt x="35153" y="707605"/>
                  </a:lnTo>
                  <a:lnTo>
                    <a:pt x="35153" y="782281"/>
                  </a:lnTo>
                  <a:lnTo>
                    <a:pt x="72631" y="782281"/>
                  </a:lnTo>
                  <a:lnTo>
                    <a:pt x="72631" y="818997"/>
                  </a:lnTo>
                  <a:lnTo>
                    <a:pt x="1709864" y="818997"/>
                  </a:lnTo>
                  <a:lnTo>
                    <a:pt x="1709864" y="483552"/>
                  </a:lnTo>
                  <a:lnTo>
                    <a:pt x="1709864" y="446836"/>
                  </a:lnTo>
                  <a:close/>
                </a:path>
              </a:pathLst>
            </a:custGeom>
            <a:solidFill>
              <a:srgbClr val="FF99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16613277" y="3439934"/>
              <a:ext cx="1675130" cy="782320"/>
            </a:xfrm>
            <a:custGeom>
              <a:rect b="b" l="l" r="r" t="t"/>
              <a:pathLst>
                <a:path extrusionOk="0" h="782320" w="1675130">
                  <a:moveTo>
                    <a:pt x="824534" y="372338"/>
                  </a:moveTo>
                  <a:lnTo>
                    <a:pt x="749579" y="372338"/>
                  </a:lnTo>
                  <a:lnTo>
                    <a:pt x="749579" y="409575"/>
                  </a:lnTo>
                  <a:lnTo>
                    <a:pt x="824534" y="409575"/>
                  </a:lnTo>
                  <a:lnTo>
                    <a:pt x="824534" y="372338"/>
                  </a:lnTo>
                  <a:close/>
                </a:path>
                <a:path extrusionOk="0" h="782320" w="1675130">
                  <a:moveTo>
                    <a:pt x="899502" y="409575"/>
                  </a:moveTo>
                  <a:lnTo>
                    <a:pt x="824534" y="409575"/>
                  </a:lnTo>
                  <a:lnTo>
                    <a:pt x="824534" y="446811"/>
                  </a:lnTo>
                  <a:lnTo>
                    <a:pt x="899502" y="446811"/>
                  </a:lnTo>
                  <a:lnTo>
                    <a:pt x="899502" y="409575"/>
                  </a:lnTo>
                  <a:close/>
                </a:path>
                <a:path extrusionOk="0" h="782320" w="1675130">
                  <a:moveTo>
                    <a:pt x="974458" y="372338"/>
                  </a:moveTo>
                  <a:lnTo>
                    <a:pt x="899502" y="372338"/>
                  </a:lnTo>
                  <a:lnTo>
                    <a:pt x="899502" y="409575"/>
                  </a:lnTo>
                  <a:lnTo>
                    <a:pt x="974458" y="409575"/>
                  </a:lnTo>
                  <a:lnTo>
                    <a:pt x="974458" y="372338"/>
                  </a:lnTo>
                  <a:close/>
                </a:path>
                <a:path extrusionOk="0" h="782320" w="1675130">
                  <a:moveTo>
                    <a:pt x="1011936" y="335102"/>
                  </a:moveTo>
                  <a:lnTo>
                    <a:pt x="974458" y="335102"/>
                  </a:lnTo>
                  <a:lnTo>
                    <a:pt x="974458" y="372338"/>
                  </a:lnTo>
                  <a:lnTo>
                    <a:pt x="1011936" y="372338"/>
                  </a:lnTo>
                  <a:lnTo>
                    <a:pt x="1011936" y="335102"/>
                  </a:lnTo>
                  <a:close/>
                </a:path>
                <a:path extrusionOk="0" h="782320" w="1675130">
                  <a:moveTo>
                    <a:pt x="1011936" y="74460"/>
                  </a:moveTo>
                  <a:lnTo>
                    <a:pt x="936980" y="74460"/>
                  </a:lnTo>
                  <a:lnTo>
                    <a:pt x="936980" y="111696"/>
                  </a:lnTo>
                  <a:lnTo>
                    <a:pt x="1011936" y="111696"/>
                  </a:lnTo>
                  <a:lnTo>
                    <a:pt x="1011936" y="74460"/>
                  </a:lnTo>
                  <a:close/>
                </a:path>
                <a:path extrusionOk="0" h="782320" w="1675130">
                  <a:moveTo>
                    <a:pt x="1049413" y="260642"/>
                  </a:moveTo>
                  <a:lnTo>
                    <a:pt x="1011936" y="260642"/>
                  </a:lnTo>
                  <a:lnTo>
                    <a:pt x="1011936" y="335102"/>
                  </a:lnTo>
                  <a:lnTo>
                    <a:pt x="1049413" y="335102"/>
                  </a:lnTo>
                  <a:lnTo>
                    <a:pt x="1049413" y="260642"/>
                  </a:lnTo>
                  <a:close/>
                </a:path>
                <a:path extrusionOk="0" h="782320" w="1675130">
                  <a:moveTo>
                    <a:pt x="1049413" y="111696"/>
                  </a:moveTo>
                  <a:lnTo>
                    <a:pt x="1011936" y="111696"/>
                  </a:lnTo>
                  <a:lnTo>
                    <a:pt x="1011936" y="148932"/>
                  </a:lnTo>
                  <a:lnTo>
                    <a:pt x="1049413" y="148932"/>
                  </a:lnTo>
                  <a:lnTo>
                    <a:pt x="1049413" y="111696"/>
                  </a:lnTo>
                  <a:close/>
                </a:path>
                <a:path extrusionOk="0" h="782320" w="1675130">
                  <a:moveTo>
                    <a:pt x="1086891" y="148932"/>
                  </a:moveTo>
                  <a:lnTo>
                    <a:pt x="1049413" y="148932"/>
                  </a:lnTo>
                  <a:lnTo>
                    <a:pt x="1049413" y="260642"/>
                  </a:lnTo>
                  <a:lnTo>
                    <a:pt x="1086891" y="260642"/>
                  </a:lnTo>
                  <a:lnTo>
                    <a:pt x="1086891" y="148932"/>
                  </a:lnTo>
                  <a:close/>
                </a:path>
                <a:path extrusionOk="0" h="782320" w="1675130">
                  <a:moveTo>
                    <a:pt x="1274292" y="0"/>
                  </a:moveTo>
                  <a:lnTo>
                    <a:pt x="1199337" y="0"/>
                  </a:lnTo>
                  <a:lnTo>
                    <a:pt x="1199337" y="37236"/>
                  </a:lnTo>
                  <a:lnTo>
                    <a:pt x="1274292" y="37236"/>
                  </a:lnTo>
                  <a:lnTo>
                    <a:pt x="1274292" y="0"/>
                  </a:lnTo>
                  <a:close/>
                </a:path>
                <a:path extrusionOk="0" h="782320" w="1675130">
                  <a:moveTo>
                    <a:pt x="1349248" y="112128"/>
                  </a:moveTo>
                  <a:lnTo>
                    <a:pt x="1311770" y="112128"/>
                  </a:lnTo>
                  <a:lnTo>
                    <a:pt x="1311770" y="37452"/>
                  </a:lnTo>
                  <a:lnTo>
                    <a:pt x="1274292" y="37452"/>
                  </a:lnTo>
                  <a:lnTo>
                    <a:pt x="1274292" y="112128"/>
                  </a:lnTo>
                  <a:lnTo>
                    <a:pt x="1274292" y="148844"/>
                  </a:lnTo>
                  <a:lnTo>
                    <a:pt x="1311770" y="148844"/>
                  </a:lnTo>
                  <a:lnTo>
                    <a:pt x="1311770" y="223405"/>
                  </a:lnTo>
                  <a:lnTo>
                    <a:pt x="1274292" y="223405"/>
                  </a:lnTo>
                  <a:lnTo>
                    <a:pt x="1274292" y="297865"/>
                  </a:lnTo>
                  <a:lnTo>
                    <a:pt x="1311770" y="297865"/>
                  </a:lnTo>
                  <a:lnTo>
                    <a:pt x="1311770" y="223520"/>
                  </a:lnTo>
                  <a:lnTo>
                    <a:pt x="1349248" y="223520"/>
                  </a:lnTo>
                  <a:lnTo>
                    <a:pt x="1349248" y="148844"/>
                  </a:lnTo>
                  <a:lnTo>
                    <a:pt x="1349248" y="112128"/>
                  </a:lnTo>
                  <a:close/>
                </a:path>
                <a:path extrusionOk="0" h="782320" w="1675130">
                  <a:moveTo>
                    <a:pt x="1674710" y="595680"/>
                  </a:moveTo>
                  <a:lnTo>
                    <a:pt x="1649082" y="595680"/>
                  </a:lnTo>
                  <a:lnTo>
                    <a:pt x="1649082" y="558507"/>
                  </a:lnTo>
                  <a:lnTo>
                    <a:pt x="1611604" y="558507"/>
                  </a:lnTo>
                  <a:lnTo>
                    <a:pt x="1611604" y="595744"/>
                  </a:lnTo>
                  <a:lnTo>
                    <a:pt x="1611604" y="632383"/>
                  </a:lnTo>
                  <a:lnTo>
                    <a:pt x="1611604" y="670369"/>
                  </a:lnTo>
                  <a:lnTo>
                    <a:pt x="1536649" y="670369"/>
                  </a:lnTo>
                  <a:lnTo>
                    <a:pt x="1536649" y="632383"/>
                  </a:lnTo>
                  <a:lnTo>
                    <a:pt x="1536649" y="595744"/>
                  </a:lnTo>
                  <a:lnTo>
                    <a:pt x="1611604" y="595744"/>
                  </a:lnTo>
                  <a:lnTo>
                    <a:pt x="1611604" y="558507"/>
                  </a:lnTo>
                  <a:lnTo>
                    <a:pt x="1574126" y="558507"/>
                  </a:lnTo>
                  <a:lnTo>
                    <a:pt x="1574126" y="521271"/>
                  </a:lnTo>
                  <a:lnTo>
                    <a:pt x="1611604" y="521271"/>
                  </a:lnTo>
                  <a:lnTo>
                    <a:pt x="1611604" y="484289"/>
                  </a:lnTo>
                  <a:lnTo>
                    <a:pt x="1649082" y="484289"/>
                  </a:lnTo>
                  <a:lnTo>
                    <a:pt x="1649082" y="446316"/>
                  </a:lnTo>
                  <a:lnTo>
                    <a:pt x="1649082" y="372897"/>
                  </a:lnTo>
                  <a:lnTo>
                    <a:pt x="1649082" y="334924"/>
                  </a:lnTo>
                  <a:lnTo>
                    <a:pt x="1611604" y="334924"/>
                  </a:lnTo>
                  <a:lnTo>
                    <a:pt x="1611604" y="298208"/>
                  </a:lnTo>
                  <a:lnTo>
                    <a:pt x="1574126" y="298208"/>
                  </a:lnTo>
                  <a:lnTo>
                    <a:pt x="1574126" y="334924"/>
                  </a:lnTo>
                  <a:lnTo>
                    <a:pt x="1574126" y="372897"/>
                  </a:lnTo>
                  <a:lnTo>
                    <a:pt x="1611604" y="372897"/>
                  </a:lnTo>
                  <a:lnTo>
                    <a:pt x="1611604" y="446316"/>
                  </a:lnTo>
                  <a:lnTo>
                    <a:pt x="1536649" y="446316"/>
                  </a:lnTo>
                  <a:lnTo>
                    <a:pt x="1536649" y="484035"/>
                  </a:lnTo>
                  <a:lnTo>
                    <a:pt x="1461681" y="484035"/>
                  </a:lnTo>
                  <a:lnTo>
                    <a:pt x="1461681" y="521271"/>
                  </a:lnTo>
                  <a:lnTo>
                    <a:pt x="1386725" y="521271"/>
                  </a:lnTo>
                  <a:lnTo>
                    <a:pt x="1386725" y="558507"/>
                  </a:lnTo>
                  <a:lnTo>
                    <a:pt x="1124369" y="558507"/>
                  </a:lnTo>
                  <a:lnTo>
                    <a:pt x="1124369" y="521271"/>
                  </a:lnTo>
                  <a:lnTo>
                    <a:pt x="1086891" y="521271"/>
                  </a:lnTo>
                  <a:lnTo>
                    <a:pt x="1086891" y="558507"/>
                  </a:lnTo>
                  <a:lnTo>
                    <a:pt x="1086891" y="595680"/>
                  </a:lnTo>
                  <a:lnTo>
                    <a:pt x="1086891" y="632383"/>
                  </a:lnTo>
                  <a:lnTo>
                    <a:pt x="1011936" y="632383"/>
                  </a:lnTo>
                  <a:lnTo>
                    <a:pt x="1011936" y="595744"/>
                  </a:lnTo>
                  <a:lnTo>
                    <a:pt x="1011936" y="558507"/>
                  </a:lnTo>
                  <a:lnTo>
                    <a:pt x="1086891" y="558507"/>
                  </a:lnTo>
                  <a:lnTo>
                    <a:pt x="1086891" y="521271"/>
                  </a:lnTo>
                  <a:lnTo>
                    <a:pt x="1049413" y="521271"/>
                  </a:lnTo>
                  <a:lnTo>
                    <a:pt x="1049413" y="484035"/>
                  </a:lnTo>
                  <a:lnTo>
                    <a:pt x="1086891" y="484035"/>
                  </a:lnTo>
                  <a:lnTo>
                    <a:pt x="1086891" y="446811"/>
                  </a:lnTo>
                  <a:lnTo>
                    <a:pt x="1124369" y="446811"/>
                  </a:lnTo>
                  <a:lnTo>
                    <a:pt x="1124369" y="409600"/>
                  </a:lnTo>
                  <a:lnTo>
                    <a:pt x="1199337" y="409600"/>
                  </a:lnTo>
                  <a:lnTo>
                    <a:pt x="1199337" y="372897"/>
                  </a:lnTo>
                  <a:lnTo>
                    <a:pt x="1236814" y="372897"/>
                  </a:lnTo>
                  <a:lnTo>
                    <a:pt x="1236814" y="334924"/>
                  </a:lnTo>
                  <a:lnTo>
                    <a:pt x="1274292" y="334924"/>
                  </a:lnTo>
                  <a:lnTo>
                    <a:pt x="1274292" y="298208"/>
                  </a:lnTo>
                  <a:lnTo>
                    <a:pt x="1199337" y="298208"/>
                  </a:lnTo>
                  <a:lnTo>
                    <a:pt x="1199337" y="334924"/>
                  </a:lnTo>
                  <a:lnTo>
                    <a:pt x="1161846" y="334924"/>
                  </a:lnTo>
                  <a:lnTo>
                    <a:pt x="1161846" y="372897"/>
                  </a:lnTo>
                  <a:lnTo>
                    <a:pt x="1124369" y="372897"/>
                  </a:lnTo>
                  <a:lnTo>
                    <a:pt x="1124369" y="409575"/>
                  </a:lnTo>
                  <a:lnTo>
                    <a:pt x="974458" y="409575"/>
                  </a:lnTo>
                  <a:lnTo>
                    <a:pt x="974458" y="446811"/>
                  </a:lnTo>
                  <a:lnTo>
                    <a:pt x="1011936" y="446811"/>
                  </a:lnTo>
                  <a:lnTo>
                    <a:pt x="1011936" y="484035"/>
                  </a:lnTo>
                  <a:lnTo>
                    <a:pt x="974458" y="484035"/>
                  </a:lnTo>
                  <a:lnTo>
                    <a:pt x="974458" y="521271"/>
                  </a:lnTo>
                  <a:lnTo>
                    <a:pt x="862012" y="521271"/>
                  </a:lnTo>
                  <a:lnTo>
                    <a:pt x="862012" y="558507"/>
                  </a:lnTo>
                  <a:lnTo>
                    <a:pt x="749579" y="558507"/>
                  </a:lnTo>
                  <a:lnTo>
                    <a:pt x="749579" y="595680"/>
                  </a:lnTo>
                  <a:lnTo>
                    <a:pt x="562190" y="595680"/>
                  </a:lnTo>
                  <a:lnTo>
                    <a:pt x="562190" y="558977"/>
                  </a:lnTo>
                  <a:lnTo>
                    <a:pt x="412267" y="558977"/>
                  </a:lnTo>
                  <a:lnTo>
                    <a:pt x="412267" y="520992"/>
                  </a:lnTo>
                  <a:lnTo>
                    <a:pt x="337312" y="520992"/>
                  </a:lnTo>
                  <a:lnTo>
                    <a:pt x="337312" y="558977"/>
                  </a:lnTo>
                  <a:lnTo>
                    <a:pt x="337312" y="595680"/>
                  </a:lnTo>
                  <a:lnTo>
                    <a:pt x="299834" y="595680"/>
                  </a:lnTo>
                  <a:lnTo>
                    <a:pt x="299834" y="632383"/>
                  </a:lnTo>
                  <a:lnTo>
                    <a:pt x="224866" y="632383"/>
                  </a:lnTo>
                  <a:lnTo>
                    <a:pt x="224866" y="670369"/>
                  </a:lnTo>
                  <a:lnTo>
                    <a:pt x="149910" y="670369"/>
                  </a:lnTo>
                  <a:lnTo>
                    <a:pt x="149910" y="707072"/>
                  </a:lnTo>
                  <a:lnTo>
                    <a:pt x="74955" y="707072"/>
                  </a:lnTo>
                  <a:lnTo>
                    <a:pt x="74955" y="670217"/>
                  </a:lnTo>
                  <a:lnTo>
                    <a:pt x="0" y="670217"/>
                  </a:lnTo>
                  <a:lnTo>
                    <a:pt x="0" y="707072"/>
                  </a:lnTo>
                  <a:lnTo>
                    <a:pt x="0" y="707440"/>
                  </a:lnTo>
                  <a:lnTo>
                    <a:pt x="0" y="745045"/>
                  </a:lnTo>
                  <a:lnTo>
                    <a:pt x="37477" y="745045"/>
                  </a:lnTo>
                  <a:lnTo>
                    <a:pt x="37477" y="781761"/>
                  </a:lnTo>
                  <a:lnTo>
                    <a:pt x="1674710" y="781761"/>
                  </a:lnTo>
                  <a:lnTo>
                    <a:pt x="1674710" y="745045"/>
                  </a:lnTo>
                  <a:lnTo>
                    <a:pt x="1674710" y="707072"/>
                  </a:lnTo>
                  <a:lnTo>
                    <a:pt x="1674710" y="670369"/>
                  </a:lnTo>
                  <a:lnTo>
                    <a:pt x="1674710" y="632383"/>
                  </a:lnTo>
                  <a:lnTo>
                    <a:pt x="1674710" y="595680"/>
                  </a:lnTo>
                  <a:close/>
                </a:path>
              </a:pathLst>
            </a:custGeom>
            <a:solidFill>
              <a:srgbClr val="5461D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17400334" y="3700169"/>
              <a:ext cx="824865" cy="410209"/>
            </a:xfrm>
            <a:custGeom>
              <a:rect b="b" l="l" r="r" t="t"/>
              <a:pathLst>
                <a:path extrusionOk="0" h="410210" w="824865">
                  <a:moveTo>
                    <a:pt x="74955" y="335508"/>
                  </a:moveTo>
                  <a:lnTo>
                    <a:pt x="0" y="335508"/>
                  </a:lnTo>
                  <a:lnTo>
                    <a:pt x="0" y="372745"/>
                  </a:lnTo>
                  <a:lnTo>
                    <a:pt x="74955" y="372745"/>
                  </a:lnTo>
                  <a:lnTo>
                    <a:pt x="74955" y="335508"/>
                  </a:lnTo>
                  <a:close/>
                </a:path>
                <a:path extrusionOk="0" h="410210" w="824865">
                  <a:moveTo>
                    <a:pt x="299834" y="298272"/>
                  </a:moveTo>
                  <a:lnTo>
                    <a:pt x="224878" y="298272"/>
                  </a:lnTo>
                  <a:lnTo>
                    <a:pt x="224878" y="372745"/>
                  </a:lnTo>
                  <a:lnTo>
                    <a:pt x="299834" y="372745"/>
                  </a:lnTo>
                  <a:lnTo>
                    <a:pt x="299834" y="298272"/>
                  </a:lnTo>
                  <a:close/>
                </a:path>
                <a:path extrusionOk="0" h="410210" w="824865">
                  <a:moveTo>
                    <a:pt x="449757" y="372745"/>
                  </a:moveTo>
                  <a:lnTo>
                    <a:pt x="412280" y="372745"/>
                  </a:lnTo>
                  <a:lnTo>
                    <a:pt x="412280" y="409981"/>
                  </a:lnTo>
                  <a:lnTo>
                    <a:pt x="449757" y="409981"/>
                  </a:lnTo>
                  <a:lnTo>
                    <a:pt x="449757" y="372745"/>
                  </a:lnTo>
                  <a:close/>
                </a:path>
                <a:path extrusionOk="0" h="410210" w="824865">
                  <a:moveTo>
                    <a:pt x="674624" y="335445"/>
                  </a:moveTo>
                  <a:lnTo>
                    <a:pt x="637146" y="335445"/>
                  </a:lnTo>
                  <a:lnTo>
                    <a:pt x="637146" y="372148"/>
                  </a:lnTo>
                  <a:lnTo>
                    <a:pt x="487235" y="372148"/>
                  </a:lnTo>
                  <a:lnTo>
                    <a:pt x="487235" y="410133"/>
                  </a:lnTo>
                  <a:lnTo>
                    <a:pt x="674624" y="410133"/>
                  </a:lnTo>
                  <a:lnTo>
                    <a:pt x="674624" y="372148"/>
                  </a:lnTo>
                  <a:lnTo>
                    <a:pt x="674624" y="335445"/>
                  </a:lnTo>
                  <a:close/>
                </a:path>
                <a:path extrusionOk="0" h="410210" w="824865">
                  <a:moveTo>
                    <a:pt x="674624" y="224053"/>
                  </a:moveTo>
                  <a:lnTo>
                    <a:pt x="599668" y="224053"/>
                  </a:lnTo>
                  <a:lnTo>
                    <a:pt x="599668" y="260756"/>
                  </a:lnTo>
                  <a:lnTo>
                    <a:pt x="337312" y="260756"/>
                  </a:lnTo>
                  <a:lnTo>
                    <a:pt x="337312" y="223799"/>
                  </a:lnTo>
                  <a:lnTo>
                    <a:pt x="262356" y="223799"/>
                  </a:lnTo>
                  <a:lnTo>
                    <a:pt x="262356" y="261035"/>
                  </a:lnTo>
                  <a:lnTo>
                    <a:pt x="337312" y="261035"/>
                  </a:lnTo>
                  <a:lnTo>
                    <a:pt x="337312" y="298742"/>
                  </a:lnTo>
                  <a:lnTo>
                    <a:pt x="337312" y="335445"/>
                  </a:lnTo>
                  <a:lnTo>
                    <a:pt x="599668" y="335445"/>
                  </a:lnTo>
                  <a:lnTo>
                    <a:pt x="599668" y="298742"/>
                  </a:lnTo>
                  <a:lnTo>
                    <a:pt x="674624" y="298742"/>
                  </a:lnTo>
                  <a:lnTo>
                    <a:pt x="674624" y="260756"/>
                  </a:lnTo>
                  <a:lnTo>
                    <a:pt x="674624" y="224053"/>
                  </a:lnTo>
                  <a:close/>
                </a:path>
                <a:path extrusionOk="0" h="410210" w="824865">
                  <a:moveTo>
                    <a:pt x="824547" y="335508"/>
                  </a:moveTo>
                  <a:lnTo>
                    <a:pt x="749592" y="335508"/>
                  </a:lnTo>
                  <a:lnTo>
                    <a:pt x="749592" y="409981"/>
                  </a:lnTo>
                  <a:lnTo>
                    <a:pt x="824547" y="409981"/>
                  </a:lnTo>
                  <a:lnTo>
                    <a:pt x="824547" y="335508"/>
                  </a:lnTo>
                  <a:close/>
                </a:path>
                <a:path extrusionOk="0" h="410210" w="824865">
                  <a:moveTo>
                    <a:pt x="824547" y="112661"/>
                  </a:moveTo>
                  <a:lnTo>
                    <a:pt x="787069" y="112661"/>
                  </a:lnTo>
                  <a:lnTo>
                    <a:pt x="787069" y="0"/>
                  </a:lnTo>
                  <a:lnTo>
                    <a:pt x="749592" y="0"/>
                  </a:lnTo>
                  <a:lnTo>
                    <a:pt x="749592" y="112661"/>
                  </a:lnTo>
                  <a:lnTo>
                    <a:pt x="749592" y="149364"/>
                  </a:lnTo>
                  <a:lnTo>
                    <a:pt x="712114" y="149364"/>
                  </a:lnTo>
                  <a:lnTo>
                    <a:pt x="712114" y="186080"/>
                  </a:lnTo>
                  <a:lnTo>
                    <a:pt x="674624" y="186080"/>
                  </a:lnTo>
                  <a:lnTo>
                    <a:pt x="674624" y="224053"/>
                  </a:lnTo>
                  <a:lnTo>
                    <a:pt x="749592" y="224053"/>
                  </a:lnTo>
                  <a:lnTo>
                    <a:pt x="749592" y="186080"/>
                  </a:lnTo>
                  <a:lnTo>
                    <a:pt x="824547" y="186080"/>
                  </a:lnTo>
                  <a:lnTo>
                    <a:pt x="824547" y="149364"/>
                  </a:lnTo>
                  <a:lnTo>
                    <a:pt x="824547" y="112661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45" name="Google Shape;345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7475301" y="3588862"/>
              <a:ext cx="449750" cy="3720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6" name="Google Shape;346;p13"/>
            <p:cNvSpPr/>
            <p:nvPr/>
          </p:nvSpPr>
          <p:spPr>
            <a:xfrm>
              <a:off x="16575800" y="3886250"/>
              <a:ext cx="899794" cy="261620"/>
            </a:xfrm>
            <a:custGeom>
              <a:rect b="b" l="l" r="r" t="t"/>
              <a:pathLst>
                <a:path extrusionOk="0" h="261620" w="899794">
                  <a:moveTo>
                    <a:pt x="112433" y="186664"/>
                  </a:moveTo>
                  <a:lnTo>
                    <a:pt x="0" y="186664"/>
                  </a:lnTo>
                  <a:lnTo>
                    <a:pt x="0" y="223901"/>
                  </a:lnTo>
                  <a:lnTo>
                    <a:pt x="112433" y="223901"/>
                  </a:lnTo>
                  <a:lnTo>
                    <a:pt x="112433" y="186664"/>
                  </a:lnTo>
                  <a:close/>
                </a:path>
                <a:path extrusionOk="0" h="261620" w="899794">
                  <a:moveTo>
                    <a:pt x="187388" y="223901"/>
                  </a:moveTo>
                  <a:lnTo>
                    <a:pt x="112433" y="223901"/>
                  </a:lnTo>
                  <a:lnTo>
                    <a:pt x="112433" y="261124"/>
                  </a:lnTo>
                  <a:lnTo>
                    <a:pt x="187388" y="261124"/>
                  </a:lnTo>
                  <a:lnTo>
                    <a:pt x="187388" y="223901"/>
                  </a:lnTo>
                  <a:close/>
                </a:path>
                <a:path extrusionOk="0" h="261620" w="899794">
                  <a:moveTo>
                    <a:pt x="262343" y="186664"/>
                  </a:moveTo>
                  <a:lnTo>
                    <a:pt x="187388" y="186664"/>
                  </a:lnTo>
                  <a:lnTo>
                    <a:pt x="187388" y="223901"/>
                  </a:lnTo>
                  <a:lnTo>
                    <a:pt x="262343" y="223901"/>
                  </a:lnTo>
                  <a:lnTo>
                    <a:pt x="262343" y="186664"/>
                  </a:lnTo>
                  <a:close/>
                </a:path>
                <a:path extrusionOk="0" h="261620" w="899794">
                  <a:moveTo>
                    <a:pt x="374789" y="74676"/>
                  </a:moveTo>
                  <a:lnTo>
                    <a:pt x="337312" y="74676"/>
                  </a:lnTo>
                  <a:lnTo>
                    <a:pt x="337312" y="112661"/>
                  </a:lnTo>
                  <a:lnTo>
                    <a:pt x="262343" y="112661"/>
                  </a:lnTo>
                  <a:lnTo>
                    <a:pt x="262343" y="149364"/>
                  </a:lnTo>
                  <a:lnTo>
                    <a:pt x="262343" y="186067"/>
                  </a:lnTo>
                  <a:lnTo>
                    <a:pt x="337312" y="186067"/>
                  </a:lnTo>
                  <a:lnTo>
                    <a:pt x="337312" y="149364"/>
                  </a:lnTo>
                  <a:lnTo>
                    <a:pt x="374789" y="149364"/>
                  </a:lnTo>
                  <a:lnTo>
                    <a:pt x="374789" y="112661"/>
                  </a:lnTo>
                  <a:lnTo>
                    <a:pt x="374789" y="74676"/>
                  </a:lnTo>
                  <a:close/>
                </a:path>
                <a:path extrusionOk="0" h="261620" w="899794">
                  <a:moveTo>
                    <a:pt x="562178" y="149428"/>
                  </a:moveTo>
                  <a:lnTo>
                    <a:pt x="449745" y="149428"/>
                  </a:lnTo>
                  <a:lnTo>
                    <a:pt x="449745" y="186067"/>
                  </a:lnTo>
                  <a:lnTo>
                    <a:pt x="374789" y="186067"/>
                  </a:lnTo>
                  <a:lnTo>
                    <a:pt x="374789" y="224053"/>
                  </a:lnTo>
                  <a:lnTo>
                    <a:pt x="299834" y="224053"/>
                  </a:lnTo>
                  <a:lnTo>
                    <a:pt x="299834" y="260756"/>
                  </a:lnTo>
                  <a:lnTo>
                    <a:pt x="412267" y="260756"/>
                  </a:lnTo>
                  <a:lnTo>
                    <a:pt x="412267" y="224053"/>
                  </a:lnTo>
                  <a:lnTo>
                    <a:pt x="449745" y="224053"/>
                  </a:lnTo>
                  <a:lnTo>
                    <a:pt x="449745" y="186664"/>
                  </a:lnTo>
                  <a:lnTo>
                    <a:pt x="562178" y="186664"/>
                  </a:lnTo>
                  <a:lnTo>
                    <a:pt x="562178" y="149428"/>
                  </a:lnTo>
                  <a:close/>
                </a:path>
                <a:path extrusionOk="0" h="261620" w="899794">
                  <a:moveTo>
                    <a:pt x="899490" y="74676"/>
                  </a:moveTo>
                  <a:lnTo>
                    <a:pt x="599668" y="74676"/>
                  </a:lnTo>
                  <a:lnTo>
                    <a:pt x="599668" y="37973"/>
                  </a:lnTo>
                  <a:lnTo>
                    <a:pt x="449745" y="37973"/>
                  </a:lnTo>
                  <a:lnTo>
                    <a:pt x="449745" y="0"/>
                  </a:lnTo>
                  <a:lnTo>
                    <a:pt x="412267" y="0"/>
                  </a:lnTo>
                  <a:lnTo>
                    <a:pt x="412267" y="37973"/>
                  </a:lnTo>
                  <a:lnTo>
                    <a:pt x="412267" y="74676"/>
                  </a:lnTo>
                  <a:lnTo>
                    <a:pt x="449745" y="74676"/>
                  </a:lnTo>
                  <a:lnTo>
                    <a:pt x="449745" y="112661"/>
                  </a:lnTo>
                  <a:lnTo>
                    <a:pt x="599668" y="112661"/>
                  </a:lnTo>
                  <a:lnTo>
                    <a:pt x="599668" y="149364"/>
                  </a:lnTo>
                  <a:lnTo>
                    <a:pt x="787057" y="149364"/>
                  </a:lnTo>
                  <a:lnTo>
                    <a:pt x="787057" y="112661"/>
                  </a:lnTo>
                  <a:lnTo>
                    <a:pt x="899490" y="112661"/>
                  </a:lnTo>
                  <a:lnTo>
                    <a:pt x="899490" y="74676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16575800" y="3402697"/>
              <a:ext cx="1712595" cy="708025"/>
            </a:xfrm>
            <a:custGeom>
              <a:rect b="b" l="l" r="r" t="t"/>
              <a:pathLst>
                <a:path extrusionOk="0" h="708025" w="1712594">
                  <a:moveTo>
                    <a:pt x="112433" y="632917"/>
                  </a:moveTo>
                  <a:lnTo>
                    <a:pt x="74955" y="632917"/>
                  </a:lnTo>
                  <a:lnTo>
                    <a:pt x="74955" y="596214"/>
                  </a:lnTo>
                  <a:lnTo>
                    <a:pt x="37477" y="596214"/>
                  </a:lnTo>
                  <a:lnTo>
                    <a:pt x="37477" y="632917"/>
                  </a:lnTo>
                  <a:lnTo>
                    <a:pt x="0" y="632917"/>
                  </a:lnTo>
                  <a:lnTo>
                    <a:pt x="0" y="669620"/>
                  </a:lnTo>
                  <a:lnTo>
                    <a:pt x="112433" y="669620"/>
                  </a:lnTo>
                  <a:lnTo>
                    <a:pt x="112433" y="632917"/>
                  </a:lnTo>
                  <a:close/>
                </a:path>
                <a:path extrusionOk="0" h="708025" w="1712594">
                  <a:moveTo>
                    <a:pt x="187388" y="670217"/>
                  </a:moveTo>
                  <a:lnTo>
                    <a:pt x="112433" y="670217"/>
                  </a:lnTo>
                  <a:lnTo>
                    <a:pt x="112433" y="707453"/>
                  </a:lnTo>
                  <a:lnTo>
                    <a:pt x="187388" y="707453"/>
                  </a:lnTo>
                  <a:lnTo>
                    <a:pt x="187388" y="670217"/>
                  </a:lnTo>
                  <a:close/>
                </a:path>
                <a:path extrusionOk="0" h="708025" w="1712594">
                  <a:moveTo>
                    <a:pt x="262343" y="595744"/>
                  </a:moveTo>
                  <a:lnTo>
                    <a:pt x="224866" y="595744"/>
                  </a:lnTo>
                  <a:lnTo>
                    <a:pt x="224866" y="632980"/>
                  </a:lnTo>
                  <a:lnTo>
                    <a:pt x="187388" y="632980"/>
                  </a:lnTo>
                  <a:lnTo>
                    <a:pt x="187388" y="670217"/>
                  </a:lnTo>
                  <a:lnTo>
                    <a:pt x="262343" y="670217"/>
                  </a:lnTo>
                  <a:lnTo>
                    <a:pt x="262343" y="595744"/>
                  </a:lnTo>
                  <a:close/>
                </a:path>
                <a:path extrusionOk="0" h="708025" w="1712594">
                  <a:moveTo>
                    <a:pt x="337312" y="521271"/>
                  </a:moveTo>
                  <a:lnTo>
                    <a:pt x="299834" y="521271"/>
                  </a:lnTo>
                  <a:lnTo>
                    <a:pt x="299834" y="558507"/>
                  </a:lnTo>
                  <a:lnTo>
                    <a:pt x="262343" y="558507"/>
                  </a:lnTo>
                  <a:lnTo>
                    <a:pt x="262343" y="595744"/>
                  </a:lnTo>
                  <a:lnTo>
                    <a:pt x="337312" y="595744"/>
                  </a:lnTo>
                  <a:lnTo>
                    <a:pt x="337312" y="521271"/>
                  </a:lnTo>
                  <a:close/>
                </a:path>
                <a:path extrusionOk="0" h="708025" w="1712594">
                  <a:moveTo>
                    <a:pt x="787057" y="335102"/>
                  </a:moveTo>
                  <a:lnTo>
                    <a:pt x="749579" y="335102"/>
                  </a:lnTo>
                  <a:lnTo>
                    <a:pt x="749579" y="372338"/>
                  </a:lnTo>
                  <a:lnTo>
                    <a:pt x="787057" y="372338"/>
                  </a:lnTo>
                  <a:lnTo>
                    <a:pt x="787057" y="335102"/>
                  </a:lnTo>
                  <a:close/>
                </a:path>
                <a:path extrusionOk="0" h="708025" w="1712594">
                  <a:moveTo>
                    <a:pt x="862012" y="372338"/>
                  </a:moveTo>
                  <a:lnTo>
                    <a:pt x="787057" y="372338"/>
                  </a:lnTo>
                  <a:lnTo>
                    <a:pt x="787057" y="409575"/>
                  </a:lnTo>
                  <a:lnTo>
                    <a:pt x="862012" y="409575"/>
                  </a:lnTo>
                  <a:lnTo>
                    <a:pt x="862012" y="372338"/>
                  </a:lnTo>
                  <a:close/>
                </a:path>
                <a:path extrusionOk="0" h="708025" w="1712594">
                  <a:moveTo>
                    <a:pt x="936980" y="409575"/>
                  </a:moveTo>
                  <a:lnTo>
                    <a:pt x="862012" y="409575"/>
                  </a:lnTo>
                  <a:lnTo>
                    <a:pt x="862012" y="446811"/>
                  </a:lnTo>
                  <a:lnTo>
                    <a:pt x="936980" y="446811"/>
                  </a:lnTo>
                  <a:lnTo>
                    <a:pt x="936980" y="409575"/>
                  </a:lnTo>
                  <a:close/>
                </a:path>
                <a:path extrusionOk="0" h="708025" w="1712594">
                  <a:moveTo>
                    <a:pt x="974458" y="446836"/>
                  </a:moveTo>
                  <a:lnTo>
                    <a:pt x="936980" y="446836"/>
                  </a:lnTo>
                  <a:lnTo>
                    <a:pt x="936980" y="483552"/>
                  </a:lnTo>
                  <a:lnTo>
                    <a:pt x="862012" y="483552"/>
                  </a:lnTo>
                  <a:lnTo>
                    <a:pt x="862012" y="521525"/>
                  </a:lnTo>
                  <a:lnTo>
                    <a:pt x="674624" y="521525"/>
                  </a:lnTo>
                  <a:lnTo>
                    <a:pt x="674624" y="483552"/>
                  </a:lnTo>
                  <a:lnTo>
                    <a:pt x="524700" y="483552"/>
                  </a:lnTo>
                  <a:lnTo>
                    <a:pt x="524700" y="446836"/>
                  </a:lnTo>
                  <a:lnTo>
                    <a:pt x="449745" y="446836"/>
                  </a:lnTo>
                  <a:lnTo>
                    <a:pt x="449745" y="483552"/>
                  </a:lnTo>
                  <a:lnTo>
                    <a:pt x="449745" y="521525"/>
                  </a:lnTo>
                  <a:lnTo>
                    <a:pt x="599668" y="521525"/>
                  </a:lnTo>
                  <a:lnTo>
                    <a:pt x="599668" y="558228"/>
                  </a:lnTo>
                  <a:lnTo>
                    <a:pt x="899490" y="558228"/>
                  </a:lnTo>
                  <a:lnTo>
                    <a:pt x="899490" y="521525"/>
                  </a:lnTo>
                  <a:lnTo>
                    <a:pt x="974458" y="521525"/>
                  </a:lnTo>
                  <a:lnTo>
                    <a:pt x="974458" y="483552"/>
                  </a:lnTo>
                  <a:lnTo>
                    <a:pt x="974458" y="446836"/>
                  </a:lnTo>
                  <a:close/>
                </a:path>
                <a:path extrusionOk="0" h="708025" w="1712594">
                  <a:moveTo>
                    <a:pt x="1011936" y="372338"/>
                  </a:moveTo>
                  <a:lnTo>
                    <a:pt x="936980" y="372338"/>
                  </a:lnTo>
                  <a:lnTo>
                    <a:pt x="936980" y="409575"/>
                  </a:lnTo>
                  <a:lnTo>
                    <a:pt x="1011936" y="409575"/>
                  </a:lnTo>
                  <a:lnTo>
                    <a:pt x="1011936" y="372338"/>
                  </a:lnTo>
                  <a:close/>
                </a:path>
                <a:path extrusionOk="0" h="708025" w="1712594">
                  <a:moveTo>
                    <a:pt x="1049413" y="297878"/>
                  </a:moveTo>
                  <a:lnTo>
                    <a:pt x="1011936" y="297878"/>
                  </a:lnTo>
                  <a:lnTo>
                    <a:pt x="1011936" y="372338"/>
                  </a:lnTo>
                  <a:lnTo>
                    <a:pt x="1049413" y="372338"/>
                  </a:lnTo>
                  <a:lnTo>
                    <a:pt x="1049413" y="297878"/>
                  </a:lnTo>
                  <a:close/>
                </a:path>
                <a:path extrusionOk="0" h="708025" w="1712594">
                  <a:moveTo>
                    <a:pt x="1086891" y="186169"/>
                  </a:moveTo>
                  <a:lnTo>
                    <a:pt x="1049413" y="186169"/>
                  </a:lnTo>
                  <a:lnTo>
                    <a:pt x="1049413" y="297878"/>
                  </a:lnTo>
                  <a:lnTo>
                    <a:pt x="1086891" y="297878"/>
                  </a:lnTo>
                  <a:lnTo>
                    <a:pt x="1086891" y="186169"/>
                  </a:lnTo>
                  <a:close/>
                </a:path>
                <a:path extrusionOk="0" h="708025" w="1712594">
                  <a:moveTo>
                    <a:pt x="1161846" y="484047"/>
                  </a:moveTo>
                  <a:lnTo>
                    <a:pt x="1124369" y="484047"/>
                  </a:lnTo>
                  <a:lnTo>
                    <a:pt x="1124369" y="521271"/>
                  </a:lnTo>
                  <a:lnTo>
                    <a:pt x="1161846" y="521271"/>
                  </a:lnTo>
                  <a:lnTo>
                    <a:pt x="1161846" y="484047"/>
                  </a:lnTo>
                  <a:close/>
                </a:path>
                <a:path extrusionOk="0" h="708025" w="1712594">
                  <a:moveTo>
                    <a:pt x="1199324" y="335102"/>
                  </a:moveTo>
                  <a:lnTo>
                    <a:pt x="1086891" y="335102"/>
                  </a:lnTo>
                  <a:lnTo>
                    <a:pt x="1086891" y="372338"/>
                  </a:lnTo>
                  <a:lnTo>
                    <a:pt x="1199324" y="372338"/>
                  </a:lnTo>
                  <a:lnTo>
                    <a:pt x="1199324" y="335102"/>
                  </a:lnTo>
                  <a:close/>
                </a:path>
                <a:path extrusionOk="0" h="708025" w="1712594">
                  <a:moveTo>
                    <a:pt x="1236814" y="446811"/>
                  </a:moveTo>
                  <a:lnTo>
                    <a:pt x="1161846" y="446811"/>
                  </a:lnTo>
                  <a:lnTo>
                    <a:pt x="1161846" y="484047"/>
                  </a:lnTo>
                  <a:lnTo>
                    <a:pt x="1236814" y="484047"/>
                  </a:lnTo>
                  <a:lnTo>
                    <a:pt x="1236814" y="446811"/>
                  </a:lnTo>
                  <a:close/>
                </a:path>
                <a:path extrusionOk="0" h="708025" w="1712594">
                  <a:moveTo>
                    <a:pt x="1236814" y="297878"/>
                  </a:moveTo>
                  <a:lnTo>
                    <a:pt x="1199324" y="297878"/>
                  </a:lnTo>
                  <a:lnTo>
                    <a:pt x="1199324" y="335102"/>
                  </a:lnTo>
                  <a:lnTo>
                    <a:pt x="1236814" y="335102"/>
                  </a:lnTo>
                  <a:lnTo>
                    <a:pt x="1236814" y="297878"/>
                  </a:lnTo>
                  <a:close/>
                </a:path>
                <a:path extrusionOk="0" h="708025" w="1712594">
                  <a:moveTo>
                    <a:pt x="1236814" y="148932"/>
                  </a:moveTo>
                  <a:lnTo>
                    <a:pt x="1199324" y="148932"/>
                  </a:lnTo>
                  <a:lnTo>
                    <a:pt x="1199324" y="186169"/>
                  </a:lnTo>
                  <a:lnTo>
                    <a:pt x="1236814" y="186169"/>
                  </a:lnTo>
                  <a:lnTo>
                    <a:pt x="1236814" y="148932"/>
                  </a:lnTo>
                  <a:close/>
                </a:path>
                <a:path extrusionOk="0" h="708025" w="1712594">
                  <a:moveTo>
                    <a:pt x="1236814" y="0"/>
                  </a:moveTo>
                  <a:lnTo>
                    <a:pt x="1161846" y="0"/>
                  </a:lnTo>
                  <a:lnTo>
                    <a:pt x="1161846" y="37236"/>
                  </a:lnTo>
                  <a:lnTo>
                    <a:pt x="1199324" y="37236"/>
                  </a:lnTo>
                  <a:lnTo>
                    <a:pt x="1199324" y="74472"/>
                  </a:lnTo>
                  <a:lnTo>
                    <a:pt x="1236814" y="74472"/>
                  </a:lnTo>
                  <a:lnTo>
                    <a:pt x="1236814" y="0"/>
                  </a:lnTo>
                  <a:close/>
                </a:path>
                <a:path extrusionOk="0" h="708025" w="1712594">
                  <a:moveTo>
                    <a:pt x="1274292" y="409575"/>
                  </a:moveTo>
                  <a:lnTo>
                    <a:pt x="1236814" y="409575"/>
                  </a:lnTo>
                  <a:lnTo>
                    <a:pt x="1236814" y="446811"/>
                  </a:lnTo>
                  <a:lnTo>
                    <a:pt x="1274292" y="446811"/>
                  </a:lnTo>
                  <a:lnTo>
                    <a:pt x="1274292" y="409575"/>
                  </a:lnTo>
                  <a:close/>
                </a:path>
                <a:path extrusionOk="0" h="708025" w="1712594">
                  <a:moveTo>
                    <a:pt x="1311770" y="372338"/>
                  </a:moveTo>
                  <a:lnTo>
                    <a:pt x="1274292" y="372338"/>
                  </a:lnTo>
                  <a:lnTo>
                    <a:pt x="1274292" y="409575"/>
                  </a:lnTo>
                  <a:lnTo>
                    <a:pt x="1311770" y="409575"/>
                  </a:lnTo>
                  <a:lnTo>
                    <a:pt x="1311770" y="372338"/>
                  </a:lnTo>
                  <a:close/>
                </a:path>
                <a:path extrusionOk="0" h="708025" w="1712594">
                  <a:moveTo>
                    <a:pt x="1311770" y="74688"/>
                  </a:moveTo>
                  <a:lnTo>
                    <a:pt x="1236814" y="74688"/>
                  </a:lnTo>
                  <a:lnTo>
                    <a:pt x="1236814" y="111391"/>
                  </a:lnTo>
                  <a:lnTo>
                    <a:pt x="1274292" y="111391"/>
                  </a:lnTo>
                  <a:lnTo>
                    <a:pt x="1274292" y="222783"/>
                  </a:lnTo>
                  <a:lnTo>
                    <a:pt x="1236814" y="222783"/>
                  </a:lnTo>
                  <a:lnTo>
                    <a:pt x="1236814" y="260756"/>
                  </a:lnTo>
                  <a:lnTo>
                    <a:pt x="1236814" y="297472"/>
                  </a:lnTo>
                  <a:lnTo>
                    <a:pt x="1274292" y="297472"/>
                  </a:lnTo>
                  <a:lnTo>
                    <a:pt x="1274292" y="260756"/>
                  </a:lnTo>
                  <a:lnTo>
                    <a:pt x="1311770" y="260756"/>
                  </a:lnTo>
                  <a:lnTo>
                    <a:pt x="1311770" y="222783"/>
                  </a:lnTo>
                  <a:lnTo>
                    <a:pt x="1311770" y="111391"/>
                  </a:lnTo>
                  <a:lnTo>
                    <a:pt x="1311770" y="74688"/>
                  </a:lnTo>
                  <a:close/>
                </a:path>
                <a:path extrusionOk="0" h="708025" w="1712594">
                  <a:moveTo>
                    <a:pt x="1461681" y="148932"/>
                  </a:moveTo>
                  <a:lnTo>
                    <a:pt x="1424203" y="148932"/>
                  </a:lnTo>
                  <a:lnTo>
                    <a:pt x="1424203" y="186169"/>
                  </a:lnTo>
                  <a:lnTo>
                    <a:pt x="1461681" y="186169"/>
                  </a:lnTo>
                  <a:lnTo>
                    <a:pt x="1461681" y="148932"/>
                  </a:lnTo>
                  <a:close/>
                </a:path>
                <a:path extrusionOk="0" h="708025" w="1712594">
                  <a:moveTo>
                    <a:pt x="1499158" y="186169"/>
                  </a:moveTo>
                  <a:lnTo>
                    <a:pt x="1461681" y="186169"/>
                  </a:lnTo>
                  <a:lnTo>
                    <a:pt x="1461681" y="223405"/>
                  </a:lnTo>
                  <a:lnTo>
                    <a:pt x="1461681" y="260642"/>
                  </a:lnTo>
                  <a:lnTo>
                    <a:pt x="1499158" y="260642"/>
                  </a:lnTo>
                  <a:lnTo>
                    <a:pt x="1499158" y="186169"/>
                  </a:lnTo>
                  <a:close/>
                </a:path>
                <a:path extrusionOk="0" h="708025" w="1712594">
                  <a:moveTo>
                    <a:pt x="1611604" y="186080"/>
                  </a:moveTo>
                  <a:lnTo>
                    <a:pt x="1574126" y="186080"/>
                  </a:lnTo>
                  <a:lnTo>
                    <a:pt x="1574126" y="149364"/>
                  </a:lnTo>
                  <a:lnTo>
                    <a:pt x="1536649" y="149364"/>
                  </a:lnTo>
                  <a:lnTo>
                    <a:pt x="1536649" y="186080"/>
                  </a:lnTo>
                  <a:lnTo>
                    <a:pt x="1536649" y="222783"/>
                  </a:lnTo>
                  <a:lnTo>
                    <a:pt x="1574126" y="222783"/>
                  </a:lnTo>
                  <a:lnTo>
                    <a:pt x="1574126" y="260756"/>
                  </a:lnTo>
                  <a:lnTo>
                    <a:pt x="1499158" y="260756"/>
                  </a:lnTo>
                  <a:lnTo>
                    <a:pt x="1499158" y="297472"/>
                  </a:lnTo>
                  <a:lnTo>
                    <a:pt x="1499158" y="410133"/>
                  </a:lnTo>
                  <a:lnTo>
                    <a:pt x="1461681" y="410133"/>
                  </a:lnTo>
                  <a:lnTo>
                    <a:pt x="1461681" y="446836"/>
                  </a:lnTo>
                  <a:lnTo>
                    <a:pt x="1461681" y="483552"/>
                  </a:lnTo>
                  <a:lnTo>
                    <a:pt x="1424203" y="483552"/>
                  </a:lnTo>
                  <a:lnTo>
                    <a:pt x="1424203" y="521271"/>
                  </a:lnTo>
                  <a:lnTo>
                    <a:pt x="1161846" y="521271"/>
                  </a:lnTo>
                  <a:lnTo>
                    <a:pt x="1161846" y="558507"/>
                  </a:lnTo>
                  <a:lnTo>
                    <a:pt x="1424203" y="558507"/>
                  </a:lnTo>
                  <a:lnTo>
                    <a:pt x="1424203" y="521525"/>
                  </a:lnTo>
                  <a:lnTo>
                    <a:pt x="1499158" y="521525"/>
                  </a:lnTo>
                  <a:lnTo>
                    <a:pt x="1499158" y="483552"/>
                  </a:lnTo>
                  <a:lnTo>
                    <a:pt x="1536649" y="483552"/>
                  </a:lnTo>
                  <a:lnTo>
                    <a:pt x="1536649" y="446836"/>
                  </a:lnTo>
                  <a:lnTo>
                    <a:pt x="1574126" y="446836"/>
                  </a:lnTo>
                  <a:lnTo>
                    <a:pt x="1574126" y="410133"/>
                  </a:lnTo>
                  <a:lnTo>
                    <a:pt x="1574126" y="297472"/>
                  </a:lnTo>
                  <a:lnTo>
                    <a:pt x="1611604" y="297472"/>
                  </a:lnTo>
                  <a:lnTo>
                    <a:pt x="1611604" y="260756"/>
                  </a:lnTo>
                  <a:lnTo>
                    <a:pt x="1611604" y="222783"/>
                  </a:lnTo>
                  <a:lnTo>
                    <a:pt x="1611604" y="186080"/>
                  </a:lnTo>
                  <a:close/>
                </a:path>
                <a:path extrusionOk="0" h="708025" w="1712594">
                  <a:moveTo>
                    <a:pt x="1686560" y="521271"/>
                  </a:moveTo>
                  <a:lnTo>
                    <a:pt x="1649082" y="521271"/>
                  </a:lnTo>
                  <a:lnTo>
                    <a:pt x="1649082" y="558507"/>
                  </a:lnTo>
                  <a:lnTo>
                    <a:pt x="1611604" y="558507"/>
                  </a:lnTo>
                  <a:lnTo>
                    <a:pt x="1611604" y="595744"/>
                  </a:lnTo>
                  <a:lnTo>
                    <a:pt x="1686560" y="595744"/>
                  </a:lnTo>
                  <a:lnTo>
                    <a:pt x="1686560" y="521271"/>
                  </a:lnTo>
                  <a:close/>
                </a:path>
                <a:path extrusionOk="0" h="708025" w="1712594">
                  <a:moveTo>
                    <a:pt x="1712188" y="595744"/>
                  </a:moveTo>
                  <a:lnTo>
                    <a:pt x="1686560" y="595744"/>
                  </a:lnTo>
                  <a:lnTo>
                    <a:pt x="1686560" y="632980"/>
                  </a:lnTo>
                  <a:lnTo>
                    <a:pt x="1712188" y="632980"/>
                  </a:lnTo>
                  <a:lnTo>
                    <a:pt x="1712188" y="595744"/>
                  </a:lnTo>
                  <a:close/>
                </a:path>
                <a:path extrusionOk="0" h="708025" w="1712594">
                  <a:moveTo>
                    <a:pt x="1712188" y="446811"/>
                  </a:moveTo>
                  <a:lnTo>
                    <a:pt x="1686560" y="446811"/>
                  </a:lnTo>
                  <a:lnTo>
                    <a:pt x="1686560" y="521271"/>
                  </a:lnTo>
                  <a:lnTo>
                    <a:pt x="1712188" y="521271"/>
                  </a:lnTo>
                  <a:lnTo>
                    <a:pt x="1712188" y="446811"/>
                  </a:lnTo>
                  <a:close/>
                </a:path>
              </a:pathLst>
            </a:custGeom>
            <a:solidFill>
              <a:srgbClr val="FA6AA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16650755" y="3402697"/>
              <a:ext cx="1386840" cy="596265"/>
            </a:xfrm>
            <a:custGeom>
              <a:rect b="b" l="l" r="r" t="t"/>
              <a:pathLst>
                <a:path extrusionOk="0" h="596264" w="1386840">
                  <a:moveTo>
                    <a:pt x="74955" y="558507"/>
                  </a:moveTo>
                  <a:lnTo>
                    <a:pt x="0" y="558507"/>
                  </a:lnTo>
                  <a:lnTo>
                    <a:pt x="0" y="595744"/>
                  </a:lnTo>
                  <a:lnTo>
                    <a:pt x="74955" y="595744"/>
                  </a:lnTo>
                  <a:lnTo>
                    <a:pt x="74955" y="558507"/>
                  </a:lnTo>
                  <a:close/>
                </a:path>
                <a:path extrusionOk="0" h="596264" w="1386840">
                  <a:moveTo>
                    <a:pt x="149910" y="521271"/>
                  </a:moveTo>
                  <a:lnTo>
                    <a:pt x="74955" y="521271"/>
                  </a:lnTo>
                  <a:lnTo>
                    <a:pt x="74955" y="558507"/>
                  </a:lnTo>
                  <a:lnTo>
                    <a:pt x="149910" y="558507"/>
                  </a:lnTo>
                  <a:lnTo>
                    <a:pt x="149910" y="521271"/>
                  </a:lnTo>
                  <a:close/>
                </a:path>
                <a:path extrusionOk="0" h="596264" w="1386840">
                  <a:moveTo>
                    <a:pt x="487222" y="409575"/>
                  </a:moveTo>
                  <a:lnTo>
                    <a:pt x="449745" y="409575"/>
                  </a:lnTo>
                  <a:lnTo>
                    <a:pt x="449745" y="446811"/>
                  </a:lnTo>
                  <a:lnTo>
                    <a:pt x="487222" y="446811"/>
                  </a:lnTo>
                  <a:lnTo>
                    <a:pt x="487222" y="409575"/>
                  </a:lnTo>
                  <a:close/>
                </a:path>
                <a:path extrusionOk="0" h="596264" w="1386840">
                  <a:moveTo>
                    <a:pt x="637146" y="372338"/>
                  </a:moveTo>
                  <a:lnTo>
                    <a:pt x="524713" y="372338"/>
                  </a:lnTo>
                  <a:lnTo>
                    <a:pt x="524713" y="409575"/>
                  </a:lnTo>
                  <a:lnTo>
                    <a:pt x="637146" y="409575"/>
                  </a:lnTo>
                  <a:lnTo>
                    <a:pt x="637146" y="372338"/>
                  </a:lnTo>
                  <a:close/>
                </a:path>
                <a:path extrusionOk="0" h="596264" w="1386840">
                  <a:moveTo>
                    <a:pt x="674624" y="409575"/>
                  </a:moveTo>
                  <a:lnTo>
                    <a:pt x="637146" y="409575"/>
                  </a:lnTo>
                  <a:lnTo>
                    <a:pt x="637146" y="446811"/>
                  </a:lnTo>
                  <a:lnTo>
                    <a:pt x="674624" y="446811"/>
                  </a:lnTo>
                  <a:lnTo>
                    <a:pt x="674624" y="409575"/>
                  </a:lnTo>
                  <a:close/>
                </a:path>
                <a:path extrusionOk="0" h="596264" w="1386840">
                  <a:moveTo>
                    <a:pt x="674624" y="297878"/>
                  </a:moveTo>
                  <a:lnTo>
                    <a:pt x="637146" y="297878"/>
                  </a:lnTo>
                  <a:lnTo>
                    <a:pt x="637146" y="372338"/>
                  </a:lnTo>
                  <a:lnTo>
                    <a:pt x="674624" y="372338"/>
                  </a:lnTo>
                  <a:lnTo>
                    <a:pt x="674624" y="297878"/>
                  </a:lnTo>
                  <a:close/>
                </a:path>
                <a:path extrusionOk="0" h="596264" w="1386840">
                  <a:moveTo>
                    <a:pt x="712101" y="223405"/>
                  </a:moveTo>
                  <a:lnTo>
                    <a:pt x="674624" y="223405"/>
                  </a:lnTo>
                  <a:lnTo>
                    <a:pt x="674624" y="260642"/>
                  </a:lnTo>
                  <a:lnTo>
                    <a:pt x="712101" y="260642"/>
                  </a:lnTo>
                  <a:lnTo>
                    <a:pt x="712101" y="223405"/>
                  </a:lnTo>
                  <a:close/>
                </a:path>
                <a:path extrusionOk="0" h="596264" w="1386840">
                  <a:moveTo>
                    <a:pt x="787057" y="148932"/>
                  </a:moveTo>
                  <a:lnTo>
                    <a:pt x="749579" y="148932"/>
                  </a:lnTo>
                  <a:lnTo>
                    <a:pt x="749579" y="186169"/>
                  </a:lnTo>
                  <a:lnTo>
                    <a:pt x="787057" y="186169"/>
                  </a:lnTo>
                  <a:lnTo>
                    <a:pt x="787057" y="148932"/>
                  </a:lnTo>
                  <a:close/>
                </a:path>
                <a:path extrusionOk="0" h="596264" w="1386840">
                  <a:moveTo>
                    <a:pt x="824534" y="260642"/>
                  </a:moveTo>
                  <a:lnTo>
                    <a:pt x="787057" y="260642"/>
                  </a:lnTo>
                  <a:lnTo>
                    <a:pt x="787057" y="297878"/>
                  </a:lnTo>
                  <a:lnTo>
                    <a:pt x="824534" y="297878"/>
                  </a:lnTo>
                  <a:lnTo>
                    <a:pt x="824534" y="260642"/>
                  </a:lnTo>
                  <a:close/>
                </a:path>
                <a:path extrusionOk="0" h="596264" w="1386840">
                  <a:moveTo>
                    <a:pt x="862025" y="111696"/>
                  </a:moveTo>
                  <a:lnTo>
                    <a:pt x="787057" y="111696"/>
                  </a:lnTo>
                  <a:lnTo>
                    <a:pt x="787057" y="148932"/>
                  </a:lnTo>
                  <a:lnTo>
                    <a:pt x="862025" y="148932"/>
                  </a:lnTo>
                  <a:lnTo>
                    <a:pt x="862025" y="111696"/>
                  </a:lnTo>
                  <a:close/>
                </a:path>
                <a:path extrusionOk="0" h="596264" w="1386840">
                  <a:moveTo>
                    <a:pt x="899502" y="186169"/>
                  </a:moveTo>
                  <a:lnTo>
                    <a:pt x="824534" y="186169"/>
                  </a:lnTo>
                  <a:lnTo>
                    <a:pt x="824534" y="223405"/>
                  </a:lnTo>
                  <a:lnTo>
                    <a:pt x="899502" y="223405"/>
                  </a:lnTo>
                  <a:lnTo>
                    <a:pt x="899502" y="186169"/>
                  </a:lnTo>
                  <a:close/>
                </a:path>
                <a:path extrusionOk="0" h="596264" w="1386840">
                  <a:moveTo>
                    <a:pt x="936980" y="223405"/>
                  </a:moveTo>
                  <a:lnTo>
                    <a:pt x="899502" y="223405"/>
                  </a:lnTo>
                  <a:lnTo>
                    <a:pt x="899502" y="260642"/>
                  </a:lnTo>
                  <a:lnTo>
                    <a:pt x="936980" y="260642"/>
                  </a:lnTo>
                  <a:lnTo>
                    <a:pt x="936980" y="223405"/>
                  </a:lnTo>
                  <a:close/>
                </a:path>
                <a:path extrusionOk="0" h="596264" w="1386840">
                  <a:moveTo>
                    <a:pt x="974458" y="74472"/>
                  </a:moveTo>
                  <a:lnTo>
                    <a:pt x="936980" y="74472"/>
                  </a:lnTo>
                  <a:lnTo>
                    <a:pt x="936980" y="111696"/>
                  </a:lnTo>
                  <a:lnTo>
                    <a:pt x="974458" y="111696"/>
                  </a:lnTo>
                  <a:lnTo>
                    <a:pt x="974458" y="74472"/>
                  </a:lnTo>
                  <a:close/>
                </a:path>
                <a:path extrusionOk="0" h="596264" w="1386840">
                  <a:moveTo>
                    <a:pt x="1011936" y="37236"/>
                  </a:moveTo>
                  <a:lnTo>
                    <a:pt x="974458" y="37236"/>
                  </a:lnTo>
                  <a:lnTo>
                    <a:pt x="974458" y="74472"/>
                  </a:lnTo>
                  <a:lnTo>
                    <a:pt x="1011936" y="74472"/>
                  </a:lnTo>
                  <a:lnTo>
                    <a:pt x="1011936" y="37236"/>
                  </a:lnTo>
                  <a:close/>
                </a:path>
                <a:path extrusionOk="0" h="596264" w="1386840">
                  <a:moveTo>
                    <a:pt x="1086891" y="74472"/>
                  </a:moveTo>
                  <a:lnTo>
                    <a:pt x="1011936" y="74472"/>
                  </a:lnTo>
                  <a:lnTo>
                    <a:pt x="1011936" y="111696"/>
                  </a:lnTo>
                  <a:lnTo>
                    <a:pt x="1086891" y="111696"/>
                  </a:lnTo>
                  <a:lnTo>
                    <a:pt x="1086891" y="74472"/>
                  </a:lnTo>
                  <a:close/>
                </a:path>
                <a:path extrusionOk="0" h="596264" w="1386840">
                  <a:moveTo>
                    <a:pt x="1086891" y="0"/>
                  </a:moveTo>
                  <a:lnTo>
                    <a:pt x="1011936" y="0"/>
                  </a:lnTo>
                  <a:lnTo>
                    <a:pt x="1011936" y="37236"/>
                  </a:lnTo>
                  <a:lnTo>
                    <a:pt x="1086891" y="37236"/>
                  </a:lnTo>
                  <a:lnTo>
                    <a:pt x="1086891" y="0"/>
                  </a:lnTo>
                  <a:close/>
                </a:path>
                <a:path extrusionOk="0" h="596264" w="1386840">
                  <a:moveTo>
                    <a:pt x="1386725" y="74472"/>
                  </a:moveTo>
                  <a:lnTo>
                    <a:pt x="1274292" y="74472"/>
                  </a:lnTo>
                  <a:lnTo>
                    <a:pt x="1274292" y="111696"/>
                  </a:lnTo>
                  <a:lnTo>
                    <a:pt x="1386725" y="111696"/>
                  </a:lnTo>
                  <a:lnTo>
                    <a:pt x="1386725" y="74472"/>
                  </a:lnTo>
                  <a:close/>
                </a:path>
              </a:pathLst>
            </a:custGeom>
            <a:solidFill>
              <a:srgbClr val="FFE14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" name="Google Shape;349;p13"/>
          <p:cNvSpPr/>
          <p:nvPr/>
        </p:nvSpPr>
        <p:spPr>
          <a:xfrm>
            <a:off x="2000707" y="930159"/>
            <a:ext cx="438784" cy="189865"/>
          </a:xfrm>
          <a:custGeom>
            <a:rect b="b" l="l" r="r" t="t"/>
            <a:pathLst>
              <a:path extrusionOk="0" h="189865" w="438785">
                <a:moveTo>
                  <a:pt x="438378" y="125971"/>
                </a:moveTo>
                <a:lnTo>
                  <a:pt x="375754" y="125971"/>
                </a:lnTo>
                <a:lnTo>
                  <a:pt x="375754" y="63627"/>
                </a:lnTo>
                <a:lnTo>
                  <a:pt x="313118" y="63627"/>
                </a:lnTo>
                <a:lnTo>
                  <a:pt x="313118" y="0"/>
                </a:lnTo>
                <a:lnTo>
                  <a:pt x="125247" y="0"/>
                </a:lnTo>
                <a:lnTo>
                  <a:pt x="125247" y="63627"/>
                </a:lnTo>
                <a:lnTo>
                  <a:pt x="0" y="63627"/>
                </a:lnTo>
                <a:lnTo>
                  <a:pt x="0" y="125971"/>
                </a:lnTo>
                <a:lnTo>
                  <a:pt x="0" y="189598"/>
                </a:lnTo>
                <a:lnTo>
                  <a:pt x="125247" y="189598"/>
                </a:lnTo>
                <a:lnTo>
                  <a:pt x="125247" y="125971"/>
                </a:lnTo>
                <a:lnTo>
                  <a:pt x="187871" y="125971"/>
                </a:lnTo>
                <a:lnTo>
                  <a:pt x="187871" y="189598"/>
                </a:lnTo>
                <a:lnTo>
                  <a:pt x="438378" y="189598"/>
                </a:lnTo>
                <a:lnTo>
                  <a:pt x="438378" y="12597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3"/>
          <p:cNvSpPr/>
          <p:nvPr/>
        </p:nvSpPr>
        <p:spPr>
          <a:xfrm>
            <a:off x="1624966" y="1119746"/>
            <a:ext cx="125730" cy="62865"/>
          </a:xfrm>
          <a:custGeom>
            <a:rect b="b" l="l" r="r" t="t"/>
            <a:pathLst>
              <a:path extrusionOk="0" h="62865" w="125730">
                <a:moveTo>
                  <a:pt x="0" y="62349"/>
                </a:moveTo>
                <a:lnTo>
                  <a:pt x="125249" y="62349"/>
                </a:lnTo>
                <a:lnTo>
                  <a:pt x="125249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3"/>
          <p:cNvSpPr/>
          <p:nvPr/>
        </p:nvSpPr>
        <p:spPr>
          <a:xfrm>
            <a:off x="2063339" y="1119746"/>
            <a:ext cx="62865" cy="62865"/>
          </a:xfrm>
          <a:custGeom>
            <a:rect b="b" l="l" r="r" t="t"/>
            <a:pathLst>
              <a:path extrusionOk="0" h="62865" w="62864">
                <a:moveTo>
                  <a:pt x="0" y="62349"/>
                </a:moveTo>
                <a:lnTo>
                  <a:pt x="62624" y="62349"/>
                </a:lnTo>
                <a:lnTo>
                  <a:pt x="62624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3"/>
          <p:cNvSpPr/>
          <p:nvPr/>
        </p:nvSpPr>
        <p:spPr>
          <a:xfrm>
            <a:off x="2188588" y="1119746"/>
            <a:ext cx="62865" cy="62865"/>
          </a:xfrm>
          <a:custGeom>
            <a:rect b="b" l="l" r="r" t="t"/>
            <a:pathLst>
              <a:path extrusionOk="0" h="62865" w="62864">
                <a:moveTo>
                  <a:pt x="0" y="62349"/>
                </a:moveTo>
                <a:lnTo>
                  <a:pt x="62624" y="62349"/>
                </a:lnTo>
                <a:lnTo>
                  <a:pt x="62624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3"/>
          <p:cNvSpPr/>
          <p:nvPr/>
        </p:nvSpPr>
        <p:spPr>
          <a:xfrm>
            <a:off x="2376462" y="1119746"/>
            <a:ext cx="125730" cy="62865"/>
          </a:xfrm>
          <a:custGeom>
            <a:rect b="b" l="l" r="r" t="t"/>
            <a:pathLst>
              <a:path extrusionOk="0" h="62865" w="125730">
                <a:moveTo>
                  <a:pt x="0" y="62349"/>
                </a:moveTo>
                <a:lnTo>
                  <a:pt x="125249" y="62349"/>
                </a:lnTo>
                <a:lnTo>
                  <a:pt x="125249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3"/>
          <p:cNvSpPr/>
          <p:nvPr/>
        </p:nvSpPr>
        <p:spPr>
          <a:xfrm>
            <a:off x="3566331" y="1119746"/>
            <a:ext cx="125730" cy="62865"/>
          </a:xfrm>
          <a:custGeom>
            <a:rect b="b" l="l" r="r" t="t"/>
            <a:pathLst>
              <a:path extrusionOk="0" h="62865" w="125729">
                <a:moveTo>
                  <a:pt x="0" y="62349"/>
                </a:moveTo>
                <a:lnTo>
                  <a:pt x="125249" y="62349"/>
                </a:lnTo>
                <a:lnTo>
                  <a:pt x="125249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3816829" y="1119746"/>
            <a:ext cx="62865" cy="62865"/>
          </a:xfrm>
          <a:custGeom>
            <a:rect b="b" l="l" r="r" t="t"/>
            <a:pathLst>
              <a:path extrusionOk="0" h="62865" w="62864">
                <a:moveTo>
                  <a:pt x="0" y="62349"/>
                </a:moveTo>
                <a:lnTo>
                  <a:pt x="62624" y="62349"/>
                </a:lnTo>
                <a:lnTo>
                  <a:pt x="62624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3"/>
          <p:cNvSpPr/>
          <p:nvPr/>
        </p:nvSpPr>
        <p:spPr>
          <a:xfrm>
            <a:off x="1624966" y="1182095"/>
            <a:ext cx="187960" cy="62865"/>
          </a:xfrm>
          <a:custGeom>
            <a:rect b="b" l="l" r="r" t="t"/>
            <a:pathLst>
              <a:path extrusionOk="0" h="62865" w="187960">
                <a:moveTo>
                  <a:pt x="0" y="62349"/>
                </a:moveTo>
                <a:lnTo>
                  <a:pt x="187873" y="62349"/>
                </a:lnTo>
                <a:lnTo>
                  <a:pt x="187873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3"/>
          <p:cNvSpPr/>
          <p:nvPr/>
        </p:nvSpPr>
        <p:spPr>
          <a:xfrm>
            <a:off x="2063339" y="1182095"/>
            <a:ext cx="438784" cy="62865"/>
          </a:xfrm>
          <a:custGeom>
            <a:rect b="b" l="l" r="r" t="t"/>
            <a:pathLst>
              <a:path extrusionOk="0" h="62865" w="438785">
                <a:moveTo>
                  <a:pt x="0" y="62349"/>
                </a:moveTo>
                <a:lnTo>
                  <a:pt x="438372" y="62349"/>
                </a:lnTo>
                <a:lnTo>
                  <a:pt x="438372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3"/>
          <p:cNvSpPr/>
          <p:nvPr/>
        </p:nvSpPr>
        <p:spPr>
          <a:xfrm>
            <a:off x="2689586" y="1182095"/>
            <a:ext cx="62865" cy="62865"/>
          </a:xfrm>
          <a:custGeom>
            <a:rect b="b" l="l" r="r" t="t"/>
            <a:pathLst>
              <a:path extrusionOk="0" h="62865" w="62864">
                <a:moveTo>
                  <a:pt x="0" y="62349"/>
                </a:moveTo>
                <a:lnTo>
                  <a:pt x="62624" y="62349"/>
                </a:lnTo>
                <a:lnTo>
                  <a:pt x="62624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13"/>
          <p:cNvSpPr/>
          <p:nvPr/>
        </p:nvSpPr>
        <p:spPr>
          <a:xfrm>
            <a:off x="3503706" y="1182095"/>
            <a:ext cx="438784" cy="62865"/>
          </a:xfrm>
          <a:custGeom>
            <a:rect b="b" l="l" r="r" t="t"/>
            <a:pathLst>
              <a:path extrusionOk="0" h="62865" w="438785">
                <a:moveTo>
                  <a:pt x="0" y="62349"/>
                </a:moveTo>
                <a:lnTo>
                  <a:pt x="438372" y="62349"/>
                </a:lnTo>
                <a:lnTo>
                  <a:pt x="438372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13"/>
          <p:cNvSpPr/>
          <p:nvPr/>
        </p:nvSpPr>
        <p:spPr>
          <a:xfrm>
            <a:off x="4255202" y="1182095"/>
            <a:ext cx="187960" cy="62865"/>
          </a:xfrm>
          <a:custGeom>
            <a:rect b="b" l="l" r="r" t="t"/>
            <a:pathLst>
              <a:path extrusionOk="0" h="62865" w="187960">
                <a:moveTo>
                  <a:pt x="0" y="62349"/>
                </a:moveTo>
                <a:lnTo>
                  <a:pt x="187873" y="62349"/>
                </a:lnTo>
                <a:lnTo>
                  <a:pt x="187873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13"/>
          <p:cNvSpPr/>
          <p:nvPr/>
        </p:nvSpPr>
        <p:spPr>
          <a:xfrm>
            <a:off x="1562342" y="1244444"/>
            <a:ext cx="313690" cy="64135"/>
          </a:xfrm>
          <a:custGeom>
            <a:rect b="b" l="l" r="r" t="t"/>
            <a:pathLst>
              <a:path extrusionOk="0" h="64134" w="313689">
                <a:moveTo>
                  <a:pt x="0" y="63621"/>
                </a:moveTo>
                <a:lnTo>
                  <a:pt x="313123" y="63621"/>
                </a:lnTo>
                <a:lnTo>
                  <a:pt x="313123" y="0"/>
                </a:lnTo>
                <a:lnTo>
                  <a:pt x="0" y="0"/>
                </a:lnTo>
                <a:lnTo>
                  <a:pt x="0" y="6362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13"/>
          <p:cNvSpPr/>
          <p:nvPr/>
        </p:nvSpPr>
        <p:spPr>
          <a:xfrm>
            <a:off x="2313838" y="1244444"/>
            <a:ext cx="187960" cy="64135"/>
          </a:xfrm>
          <a:custGeom>
            <a:rect b="b" l="l" r="r" t="t"/>
            <a:pathLst>
              <a:path extrusionOk="0" h="64134" w="187960">
                <a:moveTo>
                  <a:pt x="0" y="63621"/>
                </a:moveTo>
                <a:lnTo>
                  <a:pt x="187873" y="63621"/>
                </a:lnTo>
                <a:lnTo>
                  <a:pt x="187873" y="0"/>
                </a:lnTo>
                <a:lnTo>
                  <a:pt x="0" y="0"/>
                </a:lnTo>
                <a:lnTo>
                  <a:pt x="0" y="6362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3"/>
          <p:cNvSpPr/>
          <p:nvPr/>
        </p:nvSpPr>
        <p:spPr>
          <a:xfrm>
            <a:off x="2752210" y="1244444"/>
            <a:ext cx="187960" cy="64135"/>
          </a:xfrm>
          <a:custGeom>
            <a:rect b="b" l="l" r="r" t="t"/>
            <a:pathLst>
              <a:path extrusionOk="0" h="64134" w="187960">
                <a:moveTo>
                  <a:pt x="0" y="63621"/>
                </a:moveTo>
                <a:lnTo>
                  <a:pt x="187873" y="63621"/>
                </a:lnTo>
                <a:lnTo>
                  <a:pt x="187873" y="0"/>
                </a:lnTo>
                <a:lnTo>
                  <a:pt x="0" y="0"/>
                </a:lnTo>
                <a:lnTo>
                  <a:pt x="0" y="6362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3"/>
          <p:cNvSpPr/>
          <p:nvPr/>
        </p:nvSpPr>
        <p:spPr>
          <a:xfrm>
            <a:off x="3503706" y="1244444"/>
            <a:ext cx="250825" cy="64135"/>
          </a:xfrm>
          <a:custGeom>
            <a:rect b="b" l="l" r="r" t="t"/>
            <a:pathLst>
              <a:path extrusionOk="0" h="64134" w="250825">
                <a:moveTo>
                  <a:pt x="0" y="63621"/>
                </a:moveTo>
                <a:lnTo>
                  <a:pt x="250498" y="63621"/>
                </a:lnTo>
                <a:lnTo>
                  <a:pt x="250498" y="0"/>
                </a:lnTo>
                <a:lnTo>
                  <a:pt x="0" y="0"/>
                </a:lnTo>
                <a:lnTo>
                  <a:pt x="0" y="6362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3"/>
          <p:cNvSpPr/>
          <p:nvPr/>
        </p:nvSpPr>
        <p:spPr>
          <a:xfrm>
            <a:off x="4255202" y="1244444"/>
            <a:ext cx="313690" cy="64135"/>
          </a:xfrm>
          <a:custGeom>
            <a:rect b="b" l="l" r="r" t="t"/>
            <a:pathLst>
              <a:path extrusionOk="0" h="64134" w="313689">
                <a:moveTo>
                  <a:pt x="0" y="63621"/>
                </a:moveTo>
                <a:lnTo>
                  <a:pt x="313123" y="63621"/>
                </a:lnTo>
                <a:lnTo>
                  <a:pt x="313123" y="0"/>
                </a:lnTo>
                <a:lnTo>
                  <a:pt x="0" y="0"/>
                </a:lnTo>
                <a:lnTo>
                  <a:pt x="0" y="6362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3"/>
          <p:cNvSpPr/>
          <p:nvPr/>
        </p:nvSpPr>
        <p:spPr>
          <a:xfrm>
            <a:off x="2752210" y="1308066"/>
            <a:ext cx="313690" cy="62865"/>
          </a:xfrm>
          <a:custGeom>
            <a:rect b="b" l="l" r="r" t="t"/>
            <a:pathLst>
              <a:path extrusionOk="0" h="62865" w="313689">
                <a:moveTo>
                  <a:pt x="0" y="62349"/>
                </a:moveTo>
                <a:lnTo>
                  <a:pt x="313123" y="62349"/>
                </a:lnTo>
                <a:lnTo>
                  <a:pt x="313123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3"/>
          <p:cNvSpPr/>
          <p:nvPr/>
        </p:nvSpPr>
        <p:spPr>
          <a:xfrm>
            <a:off x="3503706" y="1308066"/>
            <a:ext cx="125730" cy="62865"/>
          </a:xfrm>
          <a:custGeom>
            <a:rect b="b" l="l" r="r" t="t"/>
            <a:pathLst>
              <a:path extrusionOk="0" h="62865" w="125729">
                <a:moveTo>
                  <a:pt x="0" y="62349"/>
                </a:moveTo>
                <a:lnTo>
                  <a:pt x="125249" y="62349"/>
                </a:lnTo>
                <a:lnTo>
                  <a:pt x="125249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3"/>
          <p:cNvSpPr/>
          <p:nvPr/>
        </p:nvSpPr>
        <p:spPr>
          <a:xfrm>
            <a:off x="3315830" y="1119758"/>
            <a:ext cx="187960" cy="125095"/>
          </a:xfrm>
          <a:custGeom>
            <a:rect b="b" l="l" r="r" t="t"/>
            <a:pathLst>
              <a:path extrusionOk="0" h="125094" w="187960">
                <a:moveTo>
                  <a:pt x="187871" y="0"/>
                </a:moveTo>
                <a:lnTo>
                  <a:pt x="62623" y="0"/>
                </a:lnTo>
                <a:lnTo>
                  <a:pt x="62623" y="62344"/>
                </a:lnTo>
                <a:lnTo>
                  <a:pt x="0" y="62344"/>
                </a:lnTo>
                <a:lnTo>
                  <a:pt x="0" y="124688"/>
                </a:lnTo>
                <a:lnTo>
                  <a:pt x="125247" y="124688"/>
                </a:lnTo>
                <a:lnTo>
                  <a:pt x="125247" y="62344"/>
                </a:lnTo>
                <a:lnTo>
                  <a:pt x="187871" y="62344"/>
                </a:lnTo>
                <a:lnTo>
                  <a:pt x="187871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3"/>
          <p:cNvSpPr/>
          <p:nvPr/>
        </p:nvSpPr>
        <p:spPr>
          <a:xfrm>
            <a:off x="1437092" y="1244444"/>
            <a:ext cx="62865" cy="64135"/>
          </a:xfrm>
          <a:custGeom>
            <a:rect b="b" l="l" r="r" t="t"/>
            <a:pathLst>
              <a:path extrusionOk="0" h="64134" w="62865">
                <a:moveTo>
                  <a:pt x="0" y="0"/>
                </a:moveTo>
                <a:lnTo>
                  <a:pt x="62624" y="0"/>
                </a:lnTo>
                <a:lnTo>
                  <a:pt x="62624" y="63621"/>
                </a:lnTo>
                <a:lnTo>
                  <a:pt x="0" y="6362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3"/>
          <p:cNvSpPr/>
          <p:nvPr/>
        </p:nvSpPr>
        <p:spPr>
          <a:xfrm>
            <a:off x="2564336" y="1244444"/>
            <a:ext cx="125730" cy="64135"/>
          </a:xfrm>
          <a:custGeom>
            <a:rect b="b" l="l" r="r" t="t"/>
            <a:pathLst>
              <a:path extrusionOk="0" h="64134" w="125730">
                <a:moveTo>
                  <a:pt x="0" y="0"/>
                </a:moveTo>
                <a:lnTo>
                  <a:pt x="125249" y="0"/>
                </a:lnTo>
                <a:lnTo>
                  <a:pt x="125249" y="63621"/>
                </a:lnTo>
                <a:lnTo>
                  <a:pt x="0" y="6362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3"/>
          <p:cNvSpPr/>
          <p:nvPr/>
        </p:nvSpPr>
        <p:spPr>
          <a:xfrm>
            <a:off x="3253207" y="1244444"/>
            <a:ext cx="125730" cy="64135"/>
          </a:xfrm>
          <a:custGeom>
            <a:rect b="b" l="l" r="r" t="t"/>
            <a:pathLst>
              <a:path extrusionOk="0" h="64134" w="125729">
                <a:moveTo>
                  <a:pt x="0" y="0"/>
                </a:moveTo>
                <a:lnTo>
                  <a:pt x="125249" y="0"/>
                </a:lnTo>
                <a:lnTo>
                  <a:pt x="125249" y="63621"/>
                </a:lnTo>
                <a:lnTo>
                  <a:pt x="0" y="6362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3"/>
          <p:cNvSpPr/>
          <p:nvPr/>
        </p:nvSpPr>
        <p:spPr>
          <a:xfrm>
            <a:off x="3942078" y="1244444"/>
            <a:ext cx="62865" cy="64135"/>
          </a:xfrm>
          <a:custGeom>
            <a:rect b="b" l="l" r="r" t="t"/>
            <a:pathLst>
              <a:path extrusionOk="0" h="64134" w="62864">
                <a:moveTo>
                  <a:pt x="0" y="0"/>
                </a:moveTo>
                <a:lnTo>
                  <a:pt x="62624" y="0"/>
                </a:lnTo>
                <a:lnTo>
                  <a:pt x="62624" y="63621"/>
                </a:lnTo>
                <a:lnTo>
                  <a:pt x="0" y="6362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3"/>
          <p:cNvSpPr/>
          <p:nvPr/>
        </p:nvSpPr>
        <p:spPr>
          <a:xfrm>
            <a:off x="1374468" y="1308066"/>
            <a:ext cx="187960" cy="62865"/>
          </a:xfrm>
          <a:custGeom>
            <a:rect b="b" l="l" r="r" t="t"/>
            <a:pathLst>
              <a:path extrusionOk="0" h="62865" w="187959">
                <a:moveTo>
                  <a:pt x="0" y="0"/>
                </a:moveTo>
                <a:lnTo>
                  <a:pt x="187873" y="0"/>
                </a:lnTo>
                <a:lnTo>
                  <a:pt x="187873" y="62349"/>
                </a:lnTo>
                <a:lnTo>
                  <a:pt x="0" y="62349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3"/>
          <p:cNvSpPr/>
          <p:nvPr/>
        </p:nvSpPr>
        <p:spPr>
          <a:xfrm>
            <a:off x="2626961" y="1308066"/>
            <a:ext cx="62865" cy="62865"/>
          </a:xfrm>
          <a:custGeom>
            <a:rect b="b" l="l" r="r" t="t"/>
            <a:pathLst>
              <a:path extrusionOk="0" h="62865" w="62864">
                <a:moveTo>
                  <a:pt x="0" y="0"/>
                </a:moveTo>
                <a:lnTo>
                  <a:pt x="62624" y="0"/>
                </a:lnTo>
                <a:lnTo>
                  <a:pt x="62624" y="62349"/>
                </a:lnTo>
                <a:lnTo>
                  <a:pt x="0" y="62349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13"/>
          <p:cNvSpPr/>
          <p:nvPr/>
        </p:nvSpPr>
        <p:spPr>
          <a:xfrm>
            <a:off x="3190583" y="1308066"/>
            <a:ext cx="187960" cy="62865"/>
          </a:xfrm>
          <a:custGeom>
            <a:rect b="b" l="l" r="r" t="t"/>
            <a:pathLst>
              <a:path extrusionOk="0" h="62865" w="187960">
                <a:moveTo>
                  <a:pt x="0" y="0"/>
                </a:moveTo>
                <a:lnTo>
                  <a:pt x="187873" y="0"/>
                </a:lnTo>
                <a:lnTo>
                  <a:pt x="187873" y="62349"/>
                </a:lnTo>
                <a:lnTo>
                  <a:pt x="0" y="62349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13"/>
          <p:cNvSpPr/>
          <p:nvPr/>
        </p:nvSpPr>
        <p:spPr>
          <a:xfrm>
            <a:off x="3879454" y="1308066"/>
            <a:ext cx="187960" cy="62865"/>
          </a:xfrm>
          <a:custGeom>
            <a:rect b="b" l="l" r="r" t="t"/>
            <a:pathLst>
              <a:path extrusionOk="0" h="62865" w="187960">
                <a:moveTo>
                  <a:pt x="0" y="0"/>
                </a:moveTo>
                <a:lnTo>
                  <a:pt x="187873" y="0"/>
                </a:lnTo>
                <a:lnTo>
                  <a:pt x="187873" y="62349"/>
                </a:lnTo>
                <a:lnTo>
                  <a:pt x="0" y="62349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13"/>
          <p:cNvSpPr/>
          <p:nvPr/>
        </p:nvSpPr>
        <p:spPr>
          <a:xfrm>
            <a:off x="1374468" y="1370415"/>
            <a:ext cx="375920" cy="64135"/>
          </a:xfrm>
          <a:custGeom>
            <a:rect b="b" l="l" r="r" t="t"/>
            <a:pathLst>
              <a:path extrusionOk="0" h="64134" w="375919">
                <a:moveTo>
                  <a:pt x="0" y="0"/>
                </a:moveTo>
                <a:lnTo>
                  <a:pt x="375747" y="0"/>
                </a:lnTo>
                <a:lnTo>
                  <a:pt x="375747" y="63621"/>
                </a:lnTo>
                <a:lnTo>
                  <a:pt x="0" y="6362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3"/>
          <p:cNvSpPr/>
          <p:nvPr/>
        </p:nvSpPr>
        <p:spPr>
          <a:xfrm>
            <a:off x="2063339" y="1370415"/>
            <a:ext cx="250825" cy="64135"/>
          </a:xfrm>
          <a:custGeom>
            <a:rect b="b" l="l" r="r" t="t"/>
            <a:pathLst>
              <a:path extrusionOk="0" h="64134" w="250825">
                <a:moveTo>
                  <a:pt x="0" y="0"/>
                </a:moveTo>
                <a:lnTo>
                  <a:pt x="250498" y="0"/>
                </a:lnTo>
                <a:lnTo>
                  <a:pt x="250498" y="63621"/>
                </a:lnTo>
                <a:lnTo>
                  <a:pt x="0" y="6362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3"/>
          <p:cNvSpPr/>
          <p:nvPr/>
        </p:nvSpPr>
        <p:spPr>
          <a:xfrm>
            <a:off x="2376462" y="1370415"/>
            <a:ext cx="62865" cy="64135"/>
          </a:xfrm>
          <a:custGeom>
            <a:rect b="b" l="l" r="r" t="t"/>
            <a:pathLst>
              <a:path extrusionOk="0" h="64134" w="62864">
                <a:moveTo>
                  <a:pt x="0" y="0"/>
                </a:moveTo>
                <a:lnTo>
                  <a:pt x="62624" y="0"/>
                </a:lnTo>
                <a:lnTo>
                  <a:pt x="62624" y="63621"/>
                </a:lnTo>
                <a:lnTo>
                  <a:pt x="0" y="6362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3"/>
          <p:cNvSpPr/>
          <p:nvPr/>
        </p:nvSpPr>
        <p:spPr>
          <a:xfrm>
            <a:off x="2564336" y="1370415"/>
            <a:ext cx="187960" cy="64135"/>
          </a:xfrm>
          <a:custGeom>
            <a:rect b="b" l="l" r="r" t="t"/>
            <a:pathLst>
              <a:path extrusionOk="0" h="64134" w="187960">
                <a:moveTo>
                  <a:pt x="0" y="0"/>
                </a:moveTo>
                <a:lnTo>
                  <a:pt x="187873" y="0"/>
                </a:lnTo>
                <a:lnTo>
                  <a:pt x="187873" y="63621"/>
                </a:lnTo>
                <a:lnTo>
                  <a:pt x="0" y="6362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3"/>
          <p:cNvSpPr/>
          <p:nvPr/>
        </p:nvSpPr>
        <p:spPr>
          <a:xfrm>
            <a:off x="2814835" y="1370415"/>
            <a:ext cx="62865" cy="64135"/>
          </a:xfrm>
          <a:custGeom>
            <a:rect b="b" l="l" r="r" t="t"/>
            <a:pathLst>
              <a:path extrusionOk="0" h="64134" w="62864">
                <a:moveTo>
                  <a:pt x="0" y="0"/>
                </a:moveTo>
                <a:lnTo>
                  <a:pt x="62624" y="0"/>
                </a:lnTo>
                <a:lnTo>
                  <a:pt x="62624" y="63621"/>
                </a:lnTo>
                <a:lnTo>
                  <a:pt x="0" y="6362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3"/>
          <p:cNvSpPr/>
          <p:nvPr/>
        </p:nvSpPr>
        <p:spPr>
          <a:xfrm>
            <a:off x="3065333" y="1370415"/>
            <a:ext cx="375920" cy="64135"/>
          </a:xfrm>
          <a:custGeom>
            <a:rect b="b" l="l" r="r" t="t"/>
            <a:pathLst>
              <a:path extrusionOk="0" h="64134" w="375920">
                <a:moveTo>
                  <a:pt x="0" y="0"/>
                </a:moveTo>
                <a:lnTo>
                  <a:pt x="375747" y="0"/>
                </a:lnTo>
                <a:lnTo>
                  <a:pt x="375747" y="63621"/>
                </a:lnTo>
                <a:lnTo>
                  <a:pt x="0" y="6362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3"/>
          <p:cNvSpPr/>
          <p:nvPr/>
        </p:nvSpPr>
        <p:spPr>
          <a:xfrm>
            <a:off x="3754204" y="1370415"/>
            <a:ext cx="438784" cy="64135"/>
          </a:xfrm>
          <a:custGeom>
            <a:rect b="b" l="l" r="r" t="t"/>
            <a:pathLst>
              <a:path extrusionOk="0" h="64134" w="438785">
                <a:moveTo>
                  <a:pt x="0" y="0"/>
                </a:moveTo>
                <a:lnTo>
                  <a:pt x="438372" y="0"/>
                </a:lnTo>
                <a:lnTo>
                  <a:pt x="438372" y="63621"/>
                </a:lnTo>
                <a:lnTo>
                  <a:pt x="0" y="63621"/>
                </a:lnTo>
                <a:lnTo>
                  <a:pt x="0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3"/>
          <p:cNvSpPr/>
          <p:nvPr/>
        </p:nvSpPr>
        <p:spPr>
          <a:xfrm>
            <a:off x="1437081" y="1370418"/>
            <a:ext cx="3382010" cy="126364"/>
          </a:xfrm>
          <a:custGeom>
            <a:rect b="b" l="l" r="r" t="t"/>
            <a:pathLst>
              <a:path extrusionOk="0" h="126365" w="3382010">
                <a:moveTo>
                  <a:pt x="3381730" y="63627"/>
                </a:moveTo>
                <a:lnTo>
                  <a:pt x="2880741" y="63627"/>
                </a:lnTo>
                <a:lnTo>
                  <a:pt x="2880741" y="0"/>
                </a:lnTo>
                <a:lnTo>
                  <a:pt x="2818117" y="0"/>
                </a:lnTo>
                <a:lnTo>
                  <a:pt x="2818117" y="63627"/>
                </a:lnTo>
                <a:lnTo>
                  <a:pt x="0" y="63627"/>
                </a:lnTo>
                <a:lnTo>
                  <a:pt x="0" y="125971"/>
                </a:lnTo>
                <a:lnTo>
                  <a:pt x="3381730" y="125971"/>
                </a:lnTo>
                <a:lnTo>
                  <a:pt x="3381730" y="63627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3"/>
          <p:cNvSpPr/>
          <p:nvPr/>
        </p:nvSpPr>
        <p:spPr>
          <a:xfrm>
            <a:off x="1812836" y="1056410"/>
            <a:ext cx="250825" cy="314325"/>
          </a:xfrm>
          <a:custGeom>
            <a:rect b="b" l="l" r="r" t="t"/>
            <a:pathLst>
              <a:path extrusionOk="0" h="314325" w="250825">
                <a:moveTo>
                  <a:pt x="62623" y="0"/>
                </a:moveTo>
                <a:lnTo>
                  <a:pt x="0" y="0"/>
                </a:lnTo>
                <a:lnTo>
                  <a:pt x="0" y="188595"/>
                </a:lnTo>
                <a:lnTo>
                  <a:pt x="62623" y="188595"/>
                </a:lnTo>
                <a:lnTo>
                  <a:pt x="62623" y="0"/>
                </a:lnTo>
                <a:close/>
              </a:path>
              <a:path extrusionOk="0" h="314325" w="250825">
                <a:moveTo>
                  <a:pt x="125247" y="188595"/>
                </a:moveTo>
                <a:lnTo>
                  <a:pt x="62623" y="188595"/>
                </a:lnTo>
                <a:lnTo>
                  <a:pt x="62623" y="251460"/>
                </a:lnTo>
                <a:lnTo>
                  <a:pt x="125247" y="251460"/>
                </a:lnTo>
                <a:lnTo>
                  <a:pt x="125247" y="188595"/>
                </a:lnTo>
                <a:close/>
              </a:path>
              <a:path extrusionOk="0" h="314325" w="250825">
                <a:moveTo>
                  <a:pt x="250494" y="251460"/>
                </a:moveTo>
                <a:lnTo>
                  <a:pt x="125247" y="251460"/>
                </a:lnTo>
                <a:lnTo>
                  <a:pt x="125247" y="314325"/>
                </a:lnTo>
                <a:lnTo>
                  <a:pt x="250494" y="314325"/>
                </a:lnTo>
                <a:lnTo>
                  <a:pt x="250494" y="25146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13"/>
          <p:cNvSpPr/>
          <p:nvPr/>
        </p:nvSpPr>
        <p:spPr>
          <a:xfrm>
            <a:off x="1499717" y="1182129"/>
            <a:ext cx="62865" cy="62865"/>
          </a:xfrm>
          <a:custGeom>
            <a:rect b="b" l="l" r="r" t="t"/>
            <a:pathLst>
              <a:path extrusionOk="0" h="62865" w="62865">
                <a:moveTo>
                  <a:pt x="62624" y="62864"/>
                </a:moveTo>
                <a:lnTo>
                  <a:pt x="0" y="62864"/>
                </a:lnTo>
                <a:lnTo>
                  <a:pt x="0" y="0"/>
                </a:lnTo>
                <a:lnTo>
                  <a:pt x="62624" y="0"/>
                </a:lnTo>
                <a:lnTo>
                  <a:pt x="62624" y="62864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13"/>
          <p:cNvSpPr/>
          <p:nvPr/>
        </p:nvSpPr>
        <p:spPr>
          <a:xfrm>
            <a:off x="1875459" y="930680"/>
            <a:ext cx="125730" cy="125730"/>
          </a:xfrm>
          <a:custGeom>
            <a:rect b="b" l="l" r="r" t="t"/>
            <a:pathLst>
              <a:path extrusionOk="0" h="125730" w="125730">
                <a:moveTo>
                  <a:pt x="62623" y="62865"/>
                </a:moveTo>
                <a:lnTo>
                  <a:pt x="0" y="62865"/>
                </a:lnTo>
                <a:lnTo>
                  <a:pt x="0" y="125730"/>
                </a:lnTo>
                <a:lnTo>
                  <a:pt x="62623" y="125730"/>
                </a:lnTo>
                <a:lnTo>
                  <a:pt x="62623" y="62865"/>
                </a:lnTo>
                <a:close/>
              </a:path>
              <a:path extrusionOk="0" h="125730" w="125730">
                <a:moveTo>
                  <a:pt x="125247" y="0"/>
                </a:moveTo>
                <a:lnTo>
                  <a:pt x="62623" y="0"/>
                </a:lnTo>
                <a:lnTo>
                  <a:pt x="62623" y="62865"/>
                </a:lnTo>
                <a:lnTo>
                  <a:pt x="125247" y="62865"/>
                </a:lnTo>
                <a:lnTo>
                  <a:pt x="125247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13"/>
          <p:cNvSpPr/>
          <p:nvPr/>
        </p:nvSpPr>
        <p:spPr>
          <a:xfrm>
            <a:off x="4004703" y="1182129"/>
            <a:ext cx="187960" cy="62865"/>
          </a:xfrm>
          <a:custGeom>
            <a:rect b="b" l="l" r="r" t="t"/>
            <a:pathLst>
              <a:path extrusionOk="0" h="62865" w="187960">
                <a:moveTo>
                  <a:pt x="187873" y="62864"/>
                </a:moveTo>
                <a:lnTo>
                  <a:pt x="0" y="62864"/>
                </a:lnTo>
                <a:lnTo>
                  <a:pt x="0" y="0"/>
                </a:lnTo>
                <a:lnTo>
                  <a:pt x="187873" y="0"/>
                </a:lnTo>
                <a:lnTo>
                  <a:pt x="187873" y="62864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13"/>
          <p:cNvSpPr/>
          <p:nvPr/>
        </p:nvSpPr>
        <p:spPr>
          <a:xfrm>
            <a:off x="1499717" y="1119275"/>
            <a:ext cx="250825" cy="251460"/>
          </a:xfrm>
          <a:custGeom>
            <a:rect b="b" l="l" r="r" t="t"/>
            <a:pathLst>
              <a:path extrusionOk="0" h="251459" w="250825">
                <a:moveTo>
                  <a:pt x="62623" y="125730"/>
                </a:moveTo>
                <a:lnTo>
                  <a:pt x="0" y="125730"/>
                </a:lnTo>
                <a:lnTo>
                  <a:pt x="0" y="188595"/>
                </a:lnTo>
                <a:lnTo>
                  <a:pt x="62623" y="188595"/>
                </a:lnTo>
                <a:lnTo>
                  <a:pt x="62623" y="125730"/>
                </a:lnTo>
                <a:close/>
              </a:path>
              <a:path extrusionOk="0" h="251459" w="250825">
                <a:moveTo>
                  <a:pt x="125247" y="0"/>
                </a:moveTo>
                <a:lnTo>
                  <a:pt x="62623" y="0"/>
                </a:lnTo>
                <a:lnTo>
                  <a:pt x="62623" y="125730"/>
                </a:lnTo>
                <a:lnTo>
                  <a:pt x="125247" y="125730"/>
                </a:lnTo>
                <a:lnTo>
                  <a:pt x="125247" y="0"/>
                </a:lnTo>
                <a:close/>
              </a:path>
              <a:path extrusionOk="0" h="251459" w="250825">
                <a:moveTo>
                  <a:pt x="250494" y="188595"/>
                </a:moveTo>
                <a:lnTo>
                  <a:pt x="62623" y="188595"/>
                </a:lnTo>
                <a:lnTo>
                  <a:pt x="62623" y="251460"/>
                </a:lnTo>
                <a:lnTo>
                  <a:pt x="250494" y="251460"/>
                </a:lnTo>
                <a:lnTo>
                  <a:pt x="250494" y="188595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3"/>
          <p:cNvSpPr/>
          <p:nvPr/>
        </p:nvSpPr>
        <p:spPr>
          <a:xfrm>
            <a:off x="1750212" y="1308073"/>
            <a:ext cx="313690" cy="126364"/>
          </a:xfrm>
          <a:custGeom>
            <a:rect b="b" l="l" r="r" t="t"/>
            <a:pathLst>
              <a:path extrusionOk="0" h="126365" w="313689">
                <a:moveTo>
                  <a:pt x="313118" y="62344"/>
                </a:moveTo>
                <a:lnTo>
                  <a:pt x="187871" y="62344"/>
                </a:lnTo>
                <a:lnTo>
                  <a:pt x="187871" y="0"/>
                </a:lnTo>
                <a:lnTo>
                  <a:pt x="125247" y="0"/>
                </a:lnTo>
                <a:lnTo>
                  <a:pt x="125247" y="62344"/>
                </a:lnTo>
                <a:lnTo>
                  <a:pt x="0" y="62344"/>
                </a:lnTo>
                <a:lnTo>
                  <a:pt x="0" y="125971"/>
                </a:lnTo>
                <a:lnTo>
                  <a:pt x="313118" y="125971"/>
                </a:lnTo>
                <a:lnTo>
                  <a:pt x="313118" y="62344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13"/>
          <p:cNvSpPr/>
          <p:nvPr/>
        </p:nvSpPr>
        <p:spPr>
          <a:xfrm>
            <a:off x="1875459" y="993787"/>
            <a:ext cx="501015" cy="440055"/>
          </a:xfrm>
          <a:custGeom>
            <a:rect b="b" l="l" r="r" t="t"/>
            <a:pathLst>
              <a:path extrusionOk="0" h="440055" w="501014">
                <a:moveTo>
                  <a:pt x="438365" y="314083"/>
                </a:moveTo>
                <a:lnTo>
                  <a:pt x="187871" y="314083"/>
                </a:lnTo>
                <a:lnTo>
                  <a:pt x="187871" y="250659"/>
                </a:lnTo>
                <a:lnTo>
                  <a:pt x="125247" y="250659"/>
                </a:lnTo>
                <a:lnTo>
                  <a:pt x="125247" y="62344"/>
                </a:lnTo>
                <a:lnTo>
                  <a:pt x="125247" y="0"/>
                </a:lnTo>
                <a:lnTo>
                  <a:pt x="62623" y="0"/>
                </a:lnTo>
                <a:lnTo>
                  <a:pt x="62623" y="62344"/>
                </a:lnTo>
                <a:lnTo>
                  <a:pt x="0" y="62344"/>
                </a:lnTo>
                <a:lnTo>
                  <a:pt x="0" y="250659"/>
                </a:lnTo>
                <a:lnTo>
                  <a:pt x="62623" y="250659"/>
                </a:lnTo>
                <a:lnTo>
                  <a:pt x="62623" y="314286"/>
                </a:lnTo>
                <a:lnTo>
                  <a:pt x="187871" y="314286"/>
                </a:lnTo>
                <a:lnTo>
                  <a:pt x="187871" y="376948"/>
                </a:lnTo>
                <a:lnTo>
                  <a:pt x="438365" y="376948"/>
                </a:lnTo>
                <a:lnTo>
                  <a:pt x="438365" y="314083"/>
                </a:lnTo>
                <a:close/>
              </a:path>
              <a:path extrusionOk="0" h="440055" w="501014">
                <a:moveTo>
                  <a:pt x="501002" y="376948"/>
                </a:moveTo>
                <a:lnTo>
                  <a:pt x="438365" y="376948"/>
                </a:lnTo>
                <a:lnTo>
                  <a:pt x="438365" y="439813"/>
                </a:lnTo>
                <a:lnTo>
                  <a:pt x="501002" y="439813"/>
                </a:lnTo>
                <a:lnTo>
                  <a:pt x="501002" y="376948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3"/>
          <p:cNvSpPr/>
          <p:nvPr/>
        </p:nvSpPr>
        <p:spPr>
          <a:xfrm>
            <a:off x="2439086" y="1308073"/>
            <a:ext cx="187960" cy="126364"/>
          </a:xfrm>
          <a:custGeom>
            <a:rect b="b" l="l" r="r" t="t"/>
            <a:pathLst>
              <a:path extrusionOk="0" h="126365" w="187960">
                <a:moveTo>
                  <a:pt x="187871" y="0"/>
                </a:moveTo>
                <a:lnTo>
                  <a:pt x="62623" y="0"/>
                </a:lnTo>
                <a:lnTo>
                  <a:pt x="62623" y="62344"/>
                </a:lnTo>
                <a:lnTo>
                  <a:pt x="0" y="62344"/>
                </a:lnTo>
                <a:lnTo>
                  <a:pt x="0" y="125971"/>
                </a:lnTo>
                <a:lnTo>
                  <a:pt x="125247" y="125971"/>
                </a:lnTo>
                <a:lnTo>
                  <a:pt x="125247" y="62344"/>
                </a:lnTo>
                <a:lnTo>
                  <a:pt x="187871" y="62344"/>
                </a:lnTo>
                <a:lnTo>
                  <a:pt x="187871" y="0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13"/>
          <p:cNvSpPr/>
          <p:nvPr/>
        </p:nvSpPr>
        <p:spPr>
          <a:xfrm>
            <a:off x="2000707" y="867815"/>
            <a:ext cx="125730" cy="126364"/>
          </a:xfrm>
          <a:custGeom>
            <a:rect b="b" l="l" r="r" t="t"/>
            <a:pathLst>
              <a:path extrusionOk="0" h="126365" w="125730">
                <a:moveTo>
                  <a:pt x="125247" y="0"/>
                </a:moveTo>
                <a:lnTo>
                  <a:pt x="0" y="0"/>
                </a:lnTo>
                <a:lnTo>
                  <a:pt x="0" y="62344"/>
                </a:lnTo>
                <a:lnTo>
                  <a:pt x="0" y="125971"/>
                </a:lnTo>
                <a:lnTo>
                  <a:pt x="62623" y="125971"/>
                </a:lnTo>
                <a:lnTo>
                  <a:pt x="62623" y="62344"/>
                </a:lnTo>
                <a:lnTo>
                  <a:pt x="125247" y="62344"/>
                </a:lnTo>
                <a:lnTo>
                  <a:pt x="125247" y="0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13"/>
          <p:cNvSpPr/>
          <p:nvPr/>
        </p:nvSpPr>
        <p:spPr>
          <a:xfrm>
            <a:off x="1624966" y="1056399"/>
            <a:ext cx="62865" cy="62865"/>
          </a:xfrm>
          <a:custGeom>
            <a:rect b="b" l="l" r="r" t="t"/>
            <a:pathLst>
              <a:path extrusionOk="0" h="62865" w="62864">
                <a:moveTo>
                  <a:pt x="62624" y="62864"/>
                </a:moveTo>
                <a:lnTo>
                  <a:pt x="0" y="62864"/>
                </a:lnTo>
                <a:lnTo>
                  <a:pt x="0" y="0"/>
                </a:lnTo>
                <a:lnTo>
                  <a:pt x="62624" y="0"/>
                </a:lnTo>
                <a:lnTo>
                  <a:pt x="62624" y="62864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13"/>
          <p:cNvSpPr/>
          <p:nvPr/>
        </p:nvSpPr>
        <p:spPr>
          <a:xfrm>
            <a:off x="3378454" y="1245005"/>
            <a:ext cx="501015" cy="188595"/>
          </a:xfrm>
          <a:custGeom>
            <a:rect b="b" l="l" r="r" t="t"/>
            <a:pathLst>
              <a:path extrusionOk="0" h="188594" w="501014">
                <a:moveTo>
                  <a:pt x="62623" y="0"/>
                </a:moveTo>
                <a:lnTo>
                  <a:pt x="0" y="0"/>
                </a:lnTo>
                <a:lnTo>
                  <a:pt x="0" y="125730"/>
                </a:lnTo>
                <a:lnTo>
                  <a:pt x="62623" y="125730"/>
                </a:lnTo>
                <a:lnTo>
                  <a:pt x="62623" y="0"/>
                </a:lnTo>
                <a:close/>
              </a:path>
              <a:path extrusionOk="0" h="188594" w="501014">
                <a:moveTo>
                  <a:pt x="375742" y="125730"/>
                </a:moveTo>
                <a:lnTo>
                  <a:pt x="62623" y="125730"/>
                </a:lnTo>
                <a:lnTo>
                  <a:pt x="62623" y="188595"/>
                </a:lnTo>
                <a:lnTo>
                  <a:pt x="375742" y="188595"/>
                </a:lnTo>
                <a:lnTo>
                  <a:pt x="375742" y="125730"/>
                </a:lnTo>
                <a:close/>
              </a:path>
              <a:path extrusionOk="0" h="188594" w="501014">
                <a:moveTo>
                  <a:pt x="500989" y="62865"/>
                </a:moveTo>
                <a:lnTo>
                  <a:pt x="375742" y="62865"/>
                </a:lnTo>
                <a:lnTo>
                  <a:pt x="375742" y="125730"/>
                </a:lnTo>
                <a:lnTo>
                  <a:pt x="500989" y="125730"/>
                </a:lnTo>
                <a:lnTo>
                  <a:pt x="500989" y="62865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3"/>
          <p:cNvSpPr/>
          <p:nvPr/>
        </p:nvSpPr>
        <p:spPr>
          <a:xfrm>
            <a:off x="3441077" y="1056131"/>
            <a:ext cx="187960" cy="189230"/>
          </a:xfrm>
          <a:custGeom>
            <a:rect b="b" l="l" r="r" t="t"/>
            <a:pathLst>
              <a:path extrusionOk="0" h="189230" w="187960">
                <a:moveTo>
                  <a:pt x="62623" y="126009"/>
                </a:moveTo>
                <a:lnTo>
                  <a:pt x="0" y="126009"/>
                </a:lnTo>
                <a:lnTo>
                  <a:pt x="0" y="188874"/>
                </a:lnTo>
                <a:lnTo>
                  <a:pt x="62623" y="188874"/>
                </a:lnTo>
                <a:lnTo>
                  <a:pt x="62623" y="126009"/>
                </a:lnTo>
                <a:close/>
              </a:path>
              <a:path extrusionOk="0" h="189230" w="187960">
                <a:moveTo>
                  <a:pt x="187871" y="0"/>
                </a:moveTo>
                <a:lnTo>
                  <a:pt x="62623" y="0"/>
                </a:lnTo>
                <a:lnTo>
                  <a:pt x="62623" y="63627"/>
                </a:lnTo>
                <a:lnTo>
                  <a:pt x="62623" y="125971"/>
                </a:lnTo>
                <a:lnTo>
                  <a:pt x="125247" y="125971"/>
                </a:lnTo>
                <a:lnTo>
                  <a:pt x="125247" y="63627"/>
                </a:lnTo>
                <a:lnTo>
                  <a:pt x="187871" y="63627"/>
                </a:lnTo>
                <a:lnTo>
                  <a:pt x="187871" y="0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3"/>
          <p:cNvSpPr/>
          <p:nvPr/>
        </p:nvSpPr>
        <p:spPr>
          <a:xfrm>
            <a:off x="4004691" y="1244446"/>
            <a:ext cx="250825" cy="189865"/>
          </a:xfrm>
          <a:custGeom>
            <a:rect b="b" l="l" r="r" t="t"/>
            <a:pathLst>
              <a:path extrusionOk="0" h="189865" w="250825">
                <a:moveTo>
                  <a:pt x="250507" y="63627"/>
                </a:moveTo>
                <a:lnTo>
                  <a:pt x="187883" y="63627"/>
                </a:lnTo>
                <a:lnTo>
                  <a:pt x="187883" y="0"/>
                </a:lnTo>
                <a:lnTo>
                  <a:pt x="0" y="0"/>
                </a:lnTo>
                <a:lnTo>
                  <a:pt x="0" y="63627"/>
                </a:lnTo>
                <a:lnTo>
                  <a:pt x="62636" y="63627"/>
                </a:lnTo>
                <a:lnTo>
                  <a:pt x="62636" y="125971"/>
                </a:lnTo>
                <a:lnTo>
                  <a:pt x="187883" y="125971"/>
                </a:lnTo>
                <a:lnTo>
                  <a:pt x="187883" y="189598"/>
                </a:lnTo>
                <a:lnTo>
                  <a:pt x="250507" y="189598"/>
                </a:lnTo>
                <a:lnTo>
                  <a:pt x="250507" y="125971"/>
                </a:lnTo>
                <a:lnTo>
                  <a:pt x="250507" y="63627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3"/>
          <p:cNvSpPr/>
          <p:nvPr/>
        </p:nvSpPr>
        <p:spPr>
          <a:xfrm>
            <a:off x="4317822" y="1308073"/>
            <a:ext cx="563880" cy="126364"/>
          </a:xfrm>
          <a:custGeom>
            <a:rect b="b" l="l" r="r" t="t"/>
            <a:pathLst>
              <a:path extrusionOk="0" h="126365" w="563879">
                <a:moveTo>
                  <a:pt x="563626" y="62344"/>
                </a:moveTo>
                <a:lnTo>
                  <a:pt x="438365" y="62344"/>
                </a:lnTo>
                <a:lnTo>
                  <a:pt x="438365" y="0"/>
                </a:lnTo>
                <a:lnTo>
                  <a:pt x="375742" y="0"/>
                </a:lnTo>
                <a:lnTo>
                  <a:pt x="375742" y="62344"/>
                </a:lnTo>
                <a:lnTo>
                  <a:pt x="0" y="62344"/>
                </a:lnTo>
                <a:lnTo>
                  <a:pt x="0" y="125971"/>
                </a:lnTo>
                <a:lnTo>
                  <a:pt x="563626" y="125971"/>
                </a:lnTo>
                <a:lnTo>
                  <a:pt x="563626" y="62344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3"/>
          <p:cNvGrpSpPr/>
          <p:nvPr/>
        </p:nvGrpSpPr>
        <p:grpSpPr>
          <a:xfrm>
            <a:off x="4192577" y="1119264"/>
            <a:ext cx="125490" cy="125730"/>
            <a:chOff x="4192577" y="1119264"/>
            <a:chExt cx="125490" cy="125730"/>
          </a:xfrm>
        </p:grpSpPr>
        <p:sp>
          <p:nvSpPr>
            <p:cNvPr id="400" name="Google Shape;400;p13"/>
            <p:cNvSpPr/>
            <p:nvPr/>
          </p:nvSpPr>
          <p:spPr>
            <a:xfrm>
              <a:off x="4192577" y="1119264"/>
              <a:ext cx="62865" cy="125730"/>
            </a:xfrm>
            <a:custGeom>
              <a:rect b="b" l="l" r="r" t="t"/>
              <a:pathLst>
                <a:path extrusionOk="0" h="125730" w="62864">
                  <a:moveTo>
                    <a:pt x="62624" y="125729"/>
                  </a:moveTo>
                  <a:lnTo>
                    <a:pt x="0" y="125729"/>
                  </a:lnTo>
                  <a:lnTo>
                    <a:pt x="0" y="0"/>
                  </a:lnTo>
                  <a:lnTo>
                    <a:pt x="62624" y="0"/>
                  </a:lnTo>
                  <a:lnTo>
                    <a:pt x="62624" y="125729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4255202" y="1119264"/>
              <a:ext cx="62865" cy="62865"/>
            </a:xfrm>
            <a:custGeom>
              <a:rect b="b" l="l" r="r" t="t"/>
              <a:pathLst>
                <a:path extrusionOk="0" h="62865" w="62864">
                  <a:moveTo>
                    <a:pt x="62624" y="62864"/>
                  </a:moveTo>
                  <a:lnTo>
                    <a:pt x="0" y="62864"/>
                  </a:lnTo>
                  <a:lnTo>
                    <a:pt x="0" y="0"/>
                  </a:lnTo>
                  <a:lnTo>
                    <a:pt x="62624" y="0"/>
                  </a:lnTo>
                  <a:lnTo>
                    <a:pt x="62624" y="62864"/>
                  </a:lnTo>
                  <a:close/>
                </a:path>
              </a:pathLst>
            </a:custGeom>
            <a:solidFill>
              <a:srgbClr val="FA6AA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2" name="Google Shape;402;p13"/>
          <p:cNvSpPr/>
          <p:nvPr/>
        </p:nvSpPr>
        <p:spPr>
          <a:xfrm>
            <a:off x="3441081" y="1244994"/>
            <a:ext cx="62865" cy="125730"/>
          </a:xfrm>
          <a:custGeom>
            <a:rect b="b" l="l" r="r" t="t"/>
            <a:pathLst>
              <a:path extrusionOk="0" h="125730" w="62864">
                <a:moveTo>
                  <a:pt x="62624" y="125729"/>
                </a:moveTo>
                <a:lnTo>
                  <a:pt x="0" y="125729"/>
                </a:lnTo>
                <a:lnTo>
                  <a:pt x="0" y="0"/>
                </a:lnTo>
                <a:lnTo>
                  <a:pt x="62624" y="0"/>
                </a:lnTo>
                <a:lnTo>
                  <a:pt x="62624" y="125729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3"/>
          <p:cNvSpPr/>
          <p:nvPr/>
        </p:nvSpPr>
        <p:spPr>
          <a:xfrm>
            <a:off x="3754204" y="1244994"/>
            <a:ext cx="187960" cy="62865"/>
          </a:xfrm>
          <a:custGeom>
            <a:rect b="b" l="l" r="r" t="t"/>
            <a:pathLst>
              <a:path extrusionOk="0" h="62865" w="187960">
                <a:moveTo>
                  <a:pt x="187873" y="62864"/>
                </a:moveTo>
                <a:lnTo>
                  <a:pt x="0" y="62864"/>
                </a:lnTo>
                <a:lnTo>
                  <a:pt x="0" y="0"/>
                </a:lnTo>
                <a:lnTo>
                  <a:pt x="187873" y="0"/>
                </a:lnTo>
                <a:lnTo>
                  <a:pt x="187873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3"/>
          <p:cNvSpPr/>
          <p:nvPr/>
        </p:nvSpPr>
        <p:spPr>
          <a:xfrm>
            <a:off x="2000707" y="1119275"/>
            <a:ext cx="563880" cy="251460"/>
          </a:xfrm>
          <a:custGeom>
            <a:rect b="b" l="l" r="r" t="t"/>
            <a:pathLst>
              <a:path extrusionOk="0" h="251459" w="563880">
                <a:moveTo>
                  <a:pt x="62623" y="0"/>
                </a:moveTo>
                <a:lnTo>
                  <a:pt x="0" y="0"/>
                </a:lnTo>
                <a:lnTo>
                  <a:pt x="0" y="125730"/>
                </a:lnTo>
                <a:lnTo>
                  <a:pt x="62623" y="125730"/>
                </a:lnTo>
                <a:lnTo>
                  <a:pt x="62623" y="0"/>
                </a:lnTo>
                <a:close/>
              </a:path>
              <a:path extrusionOk="0" h="251459" w="563880">
                <a:moveTo>
                  <a:pt x="313118" y="125730"/>
                </a:moveTo>
                <a:lnTo>
                  <a:pt x="62623" y="125730"/>
                </a:lnTo>
                <a:lnTo>
                  <a:pt x="62623" y="188595"/>
                </a:lnTo>
                <a:lnTo>
                  <a:pt x="313118" y="188595"/>
                </a:lnTo>
                <a:lnTo>
                  <a:pt x="313118" y="125730"/>
                </a:lnTo>
                <a:close/>
              </a:path>
              <a:path extrusionOk="0" h="251459" w="563880">
                <a:moveTo>
                  <a:pt x="501002" y="188595"/>
                </a:moveTo>
                <a:lnTo>
                  <a:pt x="313118" y="188595"/>
                </a:lnTo>
                <a:lnTo>
                  <a:pt x="313118" y="251460"/>
                </a:lnTo>
                <a:lnTo>
                  <a:pt x="501002" y="251460"/>
                </a:lnTo>
                <a:lnTo>
                  <a:pt x="501002" y="188595"/>
                </a:lnTo>
                <a:close/>
              </a:path>
              <a:path extrusionOk="0" h="251459" w="563880">
                <a:moveTo>
                  <a:pt x="563626" y="0"/>
                </a:moveTo>
                <a:lnTo>
                  <a:pt x="501002" y="0"/>
                </a:lnTo>
                <a:lnTo>
                  <a:pt x="501002" y="188595"/>
                </a:lnTo>
                <a:lnTo>
                  <a:pt x="563626" y="188595"/>
                </a:lnTo>
                <a:lnTo>
                  <a:pt x="563626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13"/>
          <p:cNvSpPr/>
          <p:nvPr/>
        </p:nvSpPr>
        <p:spPr>
          <a:xfrm>
            <a:off x="2689580" y="1245005"/>
            <a:ext cx="125730" cy="188595"/>
          </a:xfrm>
          <a:custGeom>
            <a:rect b="b" l="l" r="r" t="t"/>
            <a:pathLst>
              <a:path extrusionOk="0" h="188594" w="125730">
                <a:moveTo>
                  <a:pt x="62623" y="0"/>
                </a:moveTo>
                <a:lnTo>
                  <a:pt x="0" y="0"/>
                </a:lnTo>
                <a:lnTo>
                  <a:pt x="0" y="125730"/>
                </a:lnTo>
                <a:lnTo>
                  <a:pt x="62623" y="125730"/>
                </a:lnTo>
                <a:lnTo>
                  <a:pt x="62623" y="0"/>
                </a:lnTo>
                <a:close/>
              </a:path>
              <a:path extrusionOk="0" h="188594" w="125730">
                <a:moveTo>
                  <a:pt x="125247" y="125730"/>
                </a:moveTo>
                <a:lnTo>
                  <a:pt x="62623" y="125730"/>
                </a:lnTo>
                <a:lnTo>
                  <a:pt x="62623" y="188595"/>
                </a:lnTo>
                <a:lnTo>
                  <a:pt x="125247" y="188595"/>
                </a:lnTo>
                <a:lnTo>
                  <a:pt x="125247" y="12573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13"/>
          <p:cNvSpPr/>
          <p:nvPr/>
        </p:nvSpPr>
        <p:spPr>
          <a:xfrm>
            <a:off x="2877459" y="1370724"/>
            <a:ext cx="187960" cy="62865"/>
          </a:xfrm>
          <a:custGeom>
            <a:rect b="b" l="l" r="r" t="t"/>
            <a:pathLst>
              <a:path extrusionOk="0" h="62865" w="187960">
                <a:moveTo>
                  <a:pt x="187873" y="62864"/>
                </a:moveTo>
                <a:lnTo>
                  <a:pt x="0" y="62864"/>
                </a:lnTo>
                <a:lnTo>
                  <a:pt x="0" y="0"/>
                </a:lnTo>
                <a:lnTo>
                  <a:pt x="187873" y="0"/>
                </a:lnTo>
                <a:lnTo>
                  <a:pt x="187873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3"/>
          <p:cNvSpPr/>
          <p:nvPr/>
        </p:nvSpPr>
        <p:spPr>
          <a:xfrm>
            <a:off x="4192575" y="1245005"/>
            <a:ext cx="501015" cy="125730"/>
          </a:xfrm>
          <a:custGeom>
            <a:rect b="b" l="l" r="r" t="t"/>
            <a:pathLst>
              <a:path extrusionOk="0" h="125730" w="501014">
                <a:moveTo>
                  <a:pt x="62623" y="0"/>
                </a:moveTo>
                <a:lnTo>
                  <a:pt x="0" y="0"/>
                </a:lnTo>
                <a:lnTo>
                  <a:pt x="0" y="62865"/>
                </a:lnTo>
                <a:lnTo>
                  <a:pt x="62623" y="62865"/>
                </a:lnTo>
                <a:lnTo>
                  <a:pt x="62623" y="0"/>
                </a:lnTo>
                <a:close/>
              </a:path>
              <a:path extrusionOk="0" h="125730" w="501014">
                <a:moveTo>
                  <a:pt x="500989" y="62865"/>
                </a:moveTo>
                <a:lnTo>
                  <a:pt x="62623" y="62865"/>
                </a:lnTo>
                <a:lnTo>
                  <a:pt x="62623" y="125730"/>
                </a:lnTo>
                <a:lnTo>
                  <a:pt x="500989" y="125730"/>
                </a:lnTo>
                <a:lnTo>
                  <a:pt x="500989" y="62865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3"/>
          <p:cNvSpPr/>
          <p:nvPr/>
        </p:nvSpPr>
        <p:spPr>
          <a:xfrm>
            <a:off x="2063331" y="867815"/>
            <a:ext cx="187960" cy="125730"/>
          </a:xfrm>
          <a:custGeom>
            <a:rect b="b" l="l" r="r" t="t"/>
            <a:pathLst>
              <a:path extrusionOk="0" h="125730" w="187960">
                <a:moveTo>
                  <a:pt x="62623" y="62865"/>
                </a:moveTo>
                <a:lnTo>
                  <a:pt x="0" y="62865"/>
                </a:lnTo>
                <a:lnTo>
                  <a:pt x="0" y="125730"/>
                </a:lnTo>
                <a:lnTo>
                  <a:pt x="62623" y="125730"/>
                </a:lnTo>
                <a:lnTo>
                  <a:pt x="62623" y="62865"/>
                </a:lnTo>
                <a:close/>
              </a:path>
              <a:path extrusionOk="0" h="125730" w="187960">
                <a:moveTo>
                  <a:pt x="187871" y="0"/>
                </a:moveTo>
                <a:lnTo>
                  <a:pt x="62623" y="0"/>
                </a:lnTo>
                <a:lnTo>
                  <a:pt x="62623" y="62865"/>
                </a:lnTo>
                <a:lnTo>
                  <a:pt x="187871" y="62865"/>
                </a:lnTo>
                <a:lnTo>
                  <a:pt x="187871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3"/>
          <p:cNvSpPr/>
          <p:nvPr/>
        </p:nvSpPr>
        <p:spPr>
          <a:xfrm>
            <a:off x="1687591" y="1056399"/>
            <a:ext cx="62865" cy="62865"/>
          </a:xfrm>
          <a:custGeom>
            <a:rect b="b" l="l" r="r" t="t"/>
            <a:pathLst>
              <a:path extrusionOk="0" h="62865" w="62864">
                <a:moveTo>
                  <a:pt x="62624" y="62864"/>
                </a:moveTo>
                <a:lnTo>
                  <a:pt x="0" y="62864"/>
                </a:lnTo>
                <a:lnTo>
                  <a:pt x="0" y="0"/>
                </a:lnTo>
                <a:lnTo>
                  <a:pt x="62624" y="0"/>
                </a:lnTo>
                <a:lnTo>
                  <a:pt x="62624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13"/>
          <p:cNvSpPr/>
          <p:nvPr/>
        </p:nvSpPr>
        <p:spPr>
          <a:xfrm>
            <a:off x="2125964" y="1056399"/>
            <a:ext cx="62865" cy="125730"/>
          </a:xfrm>
          <a:custGeom>
            <a:rect b="b" l="l" r="r" t="t"/>
            <a:pathLst>
              <a:path extrusionOk="0" h="125730" w="62864">
                <a:moveTo>
                  <a:pt x="62624" y="125729"/>
                </a:moveTo>
                <a:lnTo>
                  <a:pt x="0" y="125729"/>
                </a:lnTo>
                <a:lnTo>
                  <a:pt x="0" y="0"/>
                </a:lnTo>
                <a:lnTo>
                  <a:pt x="62624" y="0"/>
                </a:lnTo>
                <a:lnTo>
                  <a:pt x="62624" y="125729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13"/>
          <p:cNvSpPr/>
          <p:nvPr/>
        </p:nvSpPr>
        <p:spPr>
          <a:xfrm>
            <a:off x="2251213" y="1119264"/>
            <a:ext cx="125730" cy="62865"/>
          </a:xfrm>
          <a:custGeom>
            <a:rect b="b" l="l" r="r" t="t"/>
            <a:pathLst>
              <a:path extrusionOk="0" h="62865" w="125730">
                <a:moveTo>
                  <a:pt x="125249" y="62864"/>
                </a:moveTo>
                <a:lnTo>
                  <a:pt x="0" y="62864"/>
                </a:lnTo>
                <a:lnTo>
                  <a:pt x="0" y="0"/>
                </a:lnTo>
                <a:lnTo>
                  <a:pt x="125249" y="0"/>
                </a:lnTo>
                <a:lnTo>
                  <a:pt x="125249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3"/>
          <p:cNvSpPr/>
          <p:nvPr/>
        </p:nvSpPr>
        <p:spPr>
          <a:xfrm>
            <a:off x="3691580" y="1119264"/>
            <a:ext cx="125730" cy="62865"/>
          </a:xfrm>
          <a:custGeom>
            <a:rect b="b" l="l" r="r" t="t"/>
            <a:pathLst>
              <a:path extrusionOk="0" h="62865" w="125729">
                <a:moveTo>
                  <a:pt x="125249" y="62864"/>
                </a:moveTo>
                <a:lnTo>
                  <a:pt x="0" y="62864"/>
                </a:lnTo>
                <a:lnTo>
                  <a:pt x="0" y="0"/>
                </a:lnTo>
                <a:lnTo>
                  <a:pt x="125249" y="0"/>
                </a:lnTo>
                <a:lnTo>
                  <a:pt x="125249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3"/>
          <p:cNvSpPr/>
          <p:nvPr/>
        </p:nvSpPr>
        <p:spPr>
          <a:xfrm>
            <a:off x="3628955" y="1307859"/>
            <a:ext cx="125730" cy="62865"/>
          </a:xfrm>
          <a:custGeom>
            <a:rect b="b" l="l" r="r" t="t"/>
            <a:pathLst>
              <a:path extrusionOk="0" h="62865" w="125729">
                <a:moveTo>
                  <a:pt x="125249" y="62864"/>
                </a:moveTo>
                <a:lnTo>
                  <a:pt x="0" y="62864"/>
                </a:lnTo>
                <a:lnTo>
                  <a:pt x="0" y="0"/>
                </a:lnTo>
                <a:lnTo>
                  <a:pt x="125249" y="0"/>
                </a:lnTo>
                <a:lnTo>
                  <a:pt x="125249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3"/>
          <p:cNvSpPr/>
          <p:nvPr/>
        </p:nvSpPr>
        <p:spPr>
          <a:xfrm>
            <a:off x="1750216" y="1307859"/>
            <a:ext cx="125730" cy="62865"/>
          </a:xfrm>
          <a:custGeom>
            <a:rect b="b" l="l" r="r" t="t"/>
            <a:pathLst>
              <a:path extrusionOk="0" h="62865" w="125730">
                <a:moveTo>
                  <a:pt x="125249" y="62864"/>
                </a:moveTo>
                <a:lnTo>
                  <a:pt x="0" y="62864"/>
                </a:lnTo>
                <a:lnTo>
                  <a:pt x="0" y="0"/>
                </a:lnTo>
                <a:lnTo>
                  <a:pt x="125249" y="0"/>
                </a:lnTo>
                <a:lnTo>
                  <a:pt x="125249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13"/>
          <p:cNvSpPr/>
          <p:nvPr/>
        </p:nvSpPr>
        <p:spPr>
          <a:xfrm>
            <a:off x="3628955" y="1056399"/>
            <a:ext cx="187960" cy="62865"/>
          </a:xfrm>
          <a:custGeom>
            <a:rect b="b" l="l" r="r" t="t"/>
            <a:pathLst>
              <a:path extrusionOk="0" h="62865" w="187960">
                <a:moveTo>
                  <a:pt x="187873" y="62864"/>
                </a:moveTo>
                <a:lnTo>
                  <a:pt x="0" y="62864"/>
                </a:lnTo>
                <a:lnTo>
                  <a:pt x="0" y="0"/>
                </a:lnTo>
                <a:lnTo>
                  <a:pt x="187873" y="0"/>
                </a:lnTo>
                <a:lnTo>
                  <a:pt x="187873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3"/>
          <p:cNvSpPr/>
          <p:nvPr/>
        </p:nvSpPr>
        <p:spPr>
          <a:xfrm>
            <a:off x="3879454" y="1119264"/>
            <a:ext cx="62865" cy="62865"/>
          </a:xfrm>
          <a:custGeom>
            <a:rect b="b" l="l" r="r" t="t"/>
            <a:pathLst>
              <a:path extrusionOk="0" h="62865" w="62864">
                <a:moveTo>
                  <a:pt x="62624" y="62864"/>
                </a:moveTo>
                <a:lnTo>
                  <a:pt x="0" y="62864"/>
                </a:lnTo>
                <a:lnTo>
                  <a:pt x="0" y="0"/>
                </a:lnTo>
                <a:lnTo>
                  <a:pt x="62624" y="0"/>
                </a:lnTo>
                <a:lnTo>
                  <a:pt x="62624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3"/>
          <p:cNvSpPr/>
          <p:nvPr/>
        </p:nvSpPr>
        <p:spPr>
          <a:xfrm>
            <a:off x="4317826" y="1119264"/>
            <a:ext cx="62865" cy="62865"/>
          </a:xfrm>
          <a:custGeom>
            <a:rect b="b" l="l" r="r" t="t"/>
            <a:pathLst>
              <a:path extrusionOk="0" h="62865" w="62864">
                <a:moveTo>
                  <a:pt x="62624" y="62864"/>
                </a:moveTo>
                <a:lnTo>
                  <a:pt x="0" y="62864"/>
                </a:lnTo>
                <a:lnTo>
                  <a:pt x="0" y="0"/>
                </a:lnTo>
                <a:lnTo>
                  <a:pt x="62624" y="0"/>
                </a:lnTo>
                <a:lnTo>
                  <a:pt x="62624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13"/>
          <p:cNvSpPr/>
          <p:nvPr/>
        </p:nvSpPr>
        <p:spPr>
          <a:xfrm>
            <a:off x="4443076" y="1182129"/>
            <a:ext cx="125730" cy="62865"/>
          </a:xfrm>
          <a:custGeom>
            <a:rect b="b" l="l" r="r" t="t"/>
            <a:pathLst>
              <a:path extrusionOk="0" h="62865" w="125729">
                <a:moveTo>
                  <a:pt x="125249" y="62864"/>
                </a:moveTo>
                <a:lnTo>
                  <a:pt x="0" y="62864"/>
                </a:lnTo>
                <a:lnTo>
                  <a:pt x="0" y="0"/>
                </a:lnTo>
                <a:lnTo>
                  <a:pt x="125249" y="0"/>
                </a:lnTo>
                <a:lnTo>
                  <a:pt x="125249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13"/>
          <p:cNvSpPr/>
          <p:nvPr/>
        </p:nvSpPr>
        <p:spPr>
          <a:xfrm>
            <a:off x="2752210" y="1182129"/>
            <a:ext cx="125730" cy="62865"/>
          </a:xfrm>
          <a:custGeom>
            <a:rect b="b" l="l" r="r" t="t"/>
            <a:pathLst>
              <a:path extrusionOk="0" h="62865" w="125730">
                <a:moveTo>
                  <a:pt x="125249" y="62864"/>
                </a:moveTo>
                <a:lnTo>
                  <a:pt x="0" y="62864"/>
                </a:lnTo>
                <a:lnTo>
                  <a:pt x="0" y="0"/>
                </a:lnTo>
                <a:lnTo>
                  <a:pt x="125249" y="0"/>
                </a:lnTo>
                <a:lnTo>
                  <a:pt x="125249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13"/>
          <p:cNvSpPr/>
          <p:nvPr/>
        </p:nvSpPr>
        <p:spPr>
          <a:xfrm>
            <a:off x="2940084" y="1244994"/>
            <a:ext cx="62865" cy="62865"/>
          </a:xfrm>
          <a:custGeom>
            <a:rect b="b" l="l" r="r" t="t"/>
            <a:pathLst>
              <a:path extrusionOk="0" h="62865" w="62864">
                <a:moveTo>
                  <a:pt x="62624" y="62864"/>
                </a:moveTo>
                <a:lnTo>
                  <a:pt x="0" y="62864"/>
                </a:lnTo>
                <a:lnTo>
                  <a:pt x="0" y="0"/>
                </a:lnTo>
                <a:lnTo>
                  <a:pt x="62624" y="0"/>
                </a:lnTo>
                <a:lnTo>
                  <a:pt x="62624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13"/>
          <p:cNvSpPr/>
          <p:nvPr/>
        </p:nvSpPr>
        <p:spPr>
          <a:xfrm>
            <a:off x="2313825" y="930680"/>
            <a:ext cx="187960" cy="188595"/>
          </a:xfrm>
          <a:custGeom>
            <a:rect b="b" l="l" r="r" t="t"/>
            <a:pathLst>
              <a:path extrusionOk="0" h="188594" w="187960">
                <a:moveTo>
                  <a:pt x="62636" y="0"/>
                </a:moveTo>
                <a:lnTo>
                  <a:pt x="0" y="0"/>
                </a:lnTo>
                <a:lnTo>
                  <a:pt x="0" y="62865"/>
                </a:lnTo>
                <a:lnTo>
                  <a:pt x="62636" y="62865"/>
                </a:lnTo>
                <a:lnTo>
                  <a:pt x="62636" y="0"/>
                </a:lnTo>
                <a:close/>
              </a:path>
              <a:path extrusionOk="0" h="188594" w="187960">
                <a:moveTo>
                  <a:pt x="125260" y="62865"/>
                </a:moveTo>
                <a:lnTo>
                  <a:pt x="62636" y="62865"/>
                </a:lnTo>
                <a:lnTo>
                  <a:pt x="62636" y="125730"/>
                </a:lnTo>
                <a:lnTo>
                  <a:pt x="125260" y="125730"/>
                </a:lnTo>
                <a:lnTo>
                  <a:pt x="125260" y="62865"/>
                </a:lnTo>
                <a:close/>
              </a:path>
              <a:path extrusionOk="0" h="188594" w="187960">
                <a:moveTo>
                  <a:pt x="187883" y="125730"/>
                </a:moveTo>
                <a:lnTo>
                  <a:pt x="125260" y="125730"/>
                </a:lnTo>
                <a:lnTo>
                  <a:pt x="125260" y="188595"/>
                </a:lnTo>
                <a:lnTo>
                  <a:pt x="187883" y="188595"/>
                </a:lnTo>
                <a:lnTo>
                  <a:pt x="187883" y="125730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13"/>
          <p:cNvSpPr/>
          <p:nvPr/>
        </p:nvSpPr>
        <p:spPr>
          <a:xfrm>
            <a:off x="1750216" y="1119264"/>
            <a:ext cx="62865" cy="62865"/>
          </a:xfrm>
          <a:custGeom>
            <a:rect b="b" l="l" r="r" t="t"/>
            <a:pathLst>
              <a:path extrusionOk="0" h="62865" w="62864">
                <a:moveTo>
                  <a:pt x="62624" y="62864"/>
                </a:moveTo>
                <a:lnTo>
                  <a:pt x="0" y="62864"/>
                </a:lnTo>
                <a:lnTo>
                  <a:pt x="0" y="0"/>
                </a:lnTo>
                <a:lnTo>
                  <a:pt x="62624" y="0"/>
                </a:lnTo>
                <a:lnTo>
                  <a:pt x="62624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13"/>
          <p:cNvSpPr/>
          <p:nvPr/>
        </p:nvSpPr>
        <p:spPr>
          <a:xfrm>
            <a:off x="15786227" y="930159"/>
            <a:ext cx="501015" cy="252095"/>
          </a:xfrm>
          <a:custGeom>
            <a:rect b="b" l="l" r="r" t="t"/>
            <a:pathLst>
              <a:path extrusionOk="0" h="252094" w="501015">
                <a:moveTo>
                  <a:pt x="501002" y="63627"/>
                </a:moveTo>
                <a:lnTo>
                  <a:pt x="375754" y="63627"/>
                </a:lnTo>
                <a:lnTo>
                  <a:pt x="375754" y="0"/>
                </a:lnTo>
                <a:lnTo>
                  <a:pt x="187871" y="0"/>
                </a:lnTo>
                <a:lnTo>
                  <a:pt x="187871" y="63627"/>
                </a:lnTo>
                <a:lnTo>
                  <a:pt x="125247" y="63627"/>
                </a:lnTo>
                <a:lnTo>
                  <a:pt x="125247" y="125971"/>
                </a:lnTo>
                <a:lnTo>
                  <a:pt x="62623" y="125971"/>
                </a:lnTo>
                <a:lnTo>
                  <a:pt x="62623" y="189598"/>
                </a:lnTo>
                <a:lnTo>
                  <a:pt x="0" y="189598"/>
                </a:lnTo>
                <a:lnTo>
                  <a:pt x="0" y="251942"/>
                </a:lnTo>
                <a:lnTo>
                  <a:pt x="125247" y="251942"/>
                </a:lnTo>
                <a:lnTo>
                  <a:pt x="125247" y="189598"/>
                </a:lnTo>
                <a:lnTo>
                  <a:pt x="250494" y="189598"/>
                </a:lnTo>
                <a:lnTo>
                  <a:pt x="250494" y="251942"/>
                </a:lnTo>
                <a:lnTo>
                  <a:pt x="313118" y="251942"/>
                </a:lnTo>
                <a:lnTo>
                  <a:pt x="313118" y="189598"/>
                </a:lnTo>
                <a:lnTo>
                  <a:pt x="313118" y="125971"/>
                </a:lnTo>
                <a:lnTo>
                  <a:pt x="375754" y="125971"/>
                </a:lnTo>
                <a:lnTo>
                  <a:pt x="375754" y="189598"/>
                </a:lnTo>
                <a:lnTo>
                  <a:pt x="375754" y="251942"/>
                </a:lnTo>
                <a:lnTo>
                  <a:pt x="438378" y="251942"/>
                </a:lnTo>
                <a:lnTo>
                  <a:pt x="438378" y="189598"/>
                </a:lnTo>
                <a:lnTo>
                  <a:pt x="501002" y="189598"/>
                </a:lnTo>
                <a:lnTo>
                  <a:pt x="501002" y="125971"/>
                </a:lnTo>
                <a:lnTo>
                  <a:pt x="501002" y="63627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13"/>
          <p:cNvSpPr/>
          <p:nvPr/>
        </p:nvSpPr>
        <p:spPr>
          <a:xfrm>
            <a:off x="16537730" y="1119746"/>
            <a:ext cx="125730" cy="62865"/>
          </a:xfrm>
          <a:custGeom>
            <a:rect b="b" l="l" r="r" t="t"/>
            <a:pathLst>
              <a:path extrusionOk="0" h="62865" w="125730">
                <a:moveTo>
                  <a:pt x="0" y="62349"/>
                </a:moveTo>
                <a:lnTo>
                  <a:pt x="125249" y="62349"/>
                </a:lnTo>
                <a:lnTo>
                  <a:pt x="125249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13"/>
          <p:cNvSpPr/>
          <p:nvPr/>
        </p:nvSpPr>
        <p:spPr>
          <a:xfrm>
            <a:off x="14408492" y="1119746"/>
            <a:ext cx="62865" cy="62865"/>
          </a:xfrm>
          <a:custGeom>
            <a:rect b="b" l="l" r="r" t="t"/>
            <a:pathLst>
              <a:path extrusionOk="0" h="62865" w="62865">
                <a:moveTo>
                  <a:pt x="0" y="62349"/>
                </a:moveTo>
                <a:lnTo>
                  <a:pt x="62624" y="62349"/>
                </a:lnTo>
                <a:lnTo>
                  <a:pt x="62624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13"/>
          <p:cNvSpPr/>
          <p:nvPr/>
        </p:nvSpPr>
        <p:spPr>
          <a:xfrm>
            <a:off x="14596366" y="1119746"/>
            <a:ext cx="125730" cy="62865"/>
          </a:xfrm>
          <a:custGeom>
            <a:rect b="b" l="l" r="r" t="t"/>
            <a:pathLst>
              <a:path extrusionOk="0" h="62865" w="125730">
                <a:moveTo>
                  <a:pt x="0" y="62349"/>
                </a:moveTo>
                <a:lnTo>
                  <a:pt x="125249" y="62349"/>
                </a:lnTo>
                <a:lnTo>
                  <a:pt x="125249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13"/>
          <p:cNvSpPr/>
          <p:nvPr/>
        </p:nvSpPr>
        <p:spPr>
          <a:xfrm>
            <a:off x="15786234" y="1182095"/>
            <a:ext cx="438784" cy="62865"/>
          </a:xfrm>
          <a:custGeom>
            <a:rect b="b" l="l" r="r" t="t"/>
            <a:pathLst>
              <a:path extrusionOk="0" h="62865" w="438784">
                <a:moveTo>
                  <a:pt x="0" y="62349"/>
                </a:moveTo>
                <a:lnTo>
                  <a:pt x="438372" y="62349"/>
                </a:lnTo>
                <a:lnTo>
                  <a:pt x="438372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13"/>
          <p:cNvSpPr/>
          <p:nvPr/>
        </p:nvSpPr>
        <p:spPr>
          <a:xfrm>
            <a:off x="16475106" y="1182095"/>
            <a:ext cx="187960" cy="62865"/>
          </a:xfrm>
          <a:custGeom>
            <a:rect b="b" l="l" r="r" t="t"/>
            <a:pathLst>
              <a:path extrusionOk="0" h="62865" w="187959">
                <a:moveTo>
                  <a:pt x="0" y="62349"/>
                </a:moveTo>
                <a:lnTo>
                  <a:pt x="187873" y="62349"/>
                </a:lnTo>
                <a:lnTo>
                  <a:pt x="187873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13"/>
          <p:cNvSpPr/>
          <p:nvPr/>
        </p:nvSpPr>
        <p:spPr>
          <a:xfrm>
            <a:off x="15535735" y="1182095"/>
            <a:ext cx="62865" cy="62865"/>
          </a:xfrm>
          <a:custGeom>
            <a:rect b="b" l="l" r="r" t="t"/>
            <a:pathLst>
              <a:path extrusionOk="0" h="62865" w="62865">
                <a:moveTo>
                  <a:pt x="0" y="62349"/>
                </a:moveTo>
                <a:lnTo>
                  <a:pt x="62624" y="62349"/>
                </a:lnTo>
                <a:lnTo>
                  <a:pt x="62624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13"/>
          <p:cNvSpPr/>
          <p:nvPr/>
        </p:nvSpPr>
        <p:spPr>
          <a:xfrm>
            <a:off x="14345866" y="1182095"/>
            <a:ext cx="438784" cy="62865"/>
          </a:xfrm>
          <a:custGeom>
            <a:rect b="b" l="l" r="r" t="t"/>
            <a:pathLst>
              <a:path extrusionOk="0" h="62865" w="438784">
                <a:moveTo>
                  <a:pt x="0" y="62349"/>
                </a:moveTo>
                <a:lnTo>
                  <a:pt x="438372" y="62349"/>
                </a:lnTo>
                <a:lnTo>
                  <a:pt x="438372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13"/>
          <p:cNvSpPr/>
          <p:nvPr/>
        </p:nvSpPr>
        <p:spPr>
          <a:xfrm>
            <a:off x="13844869" y="1182095"/>
            <a:ext cx="187960" cy="62865"/>
          </a:xfrm>
          <a:custGeom>
            <a:rect b="b" l="l" r="r" t="t"/>
            <a:pathLst>
              <a:path extrusionOk="0" h="62865" w="187959">
                <a:moveTo>
                  <a:pt x="0" y="62349"/>
                </a:moveTo>
                <a:lnTo>
                  <a:pt x="187873" y="62349"/>
                </a:lnTo>
                <a:lnTo>
                  <a:pt x="187873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13"/>
          <p:cNvSpPr/>
          <p:nvPr/>
        </p:nvSpPr>
        <p:spPr>
          <a:xfrm>
            <a:off x="15347861" y="1244444"/>
            <a:ext cx="187960" cy="64135"/>
          </a:xfrm>
          <a:custGeom>
            <a:rect b="b" l="l" r="r" t="t"/>
            <a:pathLst>
              <a:path extrusionOk="0" h="64134" w="187959">
                <a:moveTo>
                  <a:pt x="0" y="63621"/>
                </a:moveTo>
                <a:lnTo>
                  <a:pt x="187873" y="63621"/>
                </a:lnTo>
                <a:lnTo>
                  <a:pt x="187873" y="0"/>
                </a:lnTo>
                <a:lnTo>
                  <a:pt x="0" y="0"/>
                </a:lnTo>
                <a:lnTo>
                  <a:pt x="0" y="6362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13"/>
          <p:cNvSpPr/>
          <p:nvPr/>
        </p:nvSpPr>
        <p:spPr>
          <a:xfrm>
            <a:off x="15786234" y="1244444"/>
            <a:ext cx="187960" cy="64135"/>
          </a:xfrm>
          <a:custGeom>
            <a:rect b="b" l="l" r="r" t="t"/>
            <a:pathLst>
              <a:path extrusionOk="0" h="64134" w="187959">
                <a:moveTo>
                  <a:pt x="0" y="63621"/>
                </a:moveTo>
                <a:lnTo>
                  <a:pt x="187873" y="63621"/>
                </a:lnTo>
                <a:lnTo>
                  <a:pt x="187873" y="0"/>
                </a:lnTo>
                <a:lnTo>
                  <a:pt x="0" y="0"/>
                </a:lnTo>
                <a:lnTo>
                  <a:pt x="0" y="6362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13"/>
          <p:cNvSpPr/>
          <p:nvPr/>
        </p:nvSpPr>
        <p:spPr>
          <a:xfrm>
            <a:off x="16412480" y="1244444"/>
            <a:ext cx="313690" cy="64135"/>
          </a:xfrm>
          <a:custGeom>
            <a:rect b="b" l="l" r="r" t="t"/>
            <a:pathLst>
              <a:path extrusionOk="0" h="64134" w="313690">
                <a:moveTo>
                  <a:pt x="0" y="63621"/>
                </a:moveTo>
                <a:lnTo>
                  <a:pt x="313123" y="63621"/>
                </a:lnTo>
                <a:lnTo>
                  <a:pt x="313123" y="0"/>
                </a:lnTo>
                <a:lnTo>
                  <a:pt x="0" y="0"/>
                </a:lnTo>
                <a:lnTo>
                  <a:pt x="0" y="6362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13"/>
          <p:cNvSpPr/>
          <p:nvPr/>
        </p:nvSpPr>
        <p:spPr>
          <a:xfrm>
            <a:off x="13719621" y="1244444"/>
            <a:ext cx="313690" cy="64135"/>
          </a:xfrm>
          <a:custGeom>
            <a:rect b="b" l="l" r="r" t="t"/>
            <a:pathLst>
              <a:path extrusionOk="0" h="64134" w="313690">
                <a:moveTo>
                  <a:pt x="0" y="63621"/>
                </a:moveTo>
                <a:lnTo>
                  <a:pt x="313123" y="63621"/>
                </a:lnTo>
                <a:lnTo>
                  <a:pt x="313123" y="0"/>
                </a:lnTo>
                <a:lnTo>
                  <a:pt x="0" y="0"/>
                </a:lnTo>
                <a:lnTo>
                  <a:pt x="0" y="6362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3"/>
          <p:cNvSpPr/>
          <p:nvPr/>
        </p:nvSpPr>
        <p:spPr>
          <a:xfrm>
            <a:off x="14533740" y="1244444"/>
            <a:ext cx="250825" cy="64135"/>
          </a:xfrm>
          <a:custGeom>
            <a:rect b="b" l="l" r="r" t="t"/>
            <a:pathLst>
              <a:path extrusionOk="0" h="64134" w="250825">
                <a:moveTo>
                  <a:pt x="0" y="63621"/>
                </a:moveTo>
                <a:lnTo>
                  <a:pt x="250498" y="63621"/>
                </a:lnTo>
                <a:lnTo>
                  <a:pt x="250498" y="0"/>
                </a:lnTo>
                <a:lnTo>
                  <a:pt x="0" y="0"/>
                </a:lnTo>
                <a:lnTo>
                  <a:pt x="0" y="63621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13"/>
          <p:cNvSpPr/>
          <p:nvPr/>
        </p:nvSpPr>
        <p:spPr>
          <a:xfrm>
            <a:off x="15222611" y="1308066"/>
            <a:ext cx="313690" cy="62865"/>
          </a:xfrm>
          <a:custGeom>
            <a:rect b="b" l="l" r="r" t="t"/>
            <a:pathLst>
              <a:path extrusionOk="0" h="62865" w="313690">
                <a:moveTo>
                  <a:pt x="0" y="62349"/>
                </a:moveTo>
                <a:lnTo>
                  <a:pt x="313123" y="62349"/>
                </a:lnTo>
                <a:lnTo>
                  <a:pt x="313123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3"/>
          <p:cNvSpPr/>
          <p:nvPr/>
        </p:nvSpPr>
        <p:spPr>
          <a:xfrm>
            <a:off x="14658990" y="1308066"/>
            <a:ext cx="125730" cy="62865"/>
          </a:xfrm>
          <a:custGeom>
            <a:rect b="b" l="l" r="r" t="t"/>
            <a:pathLst>
              <a:path extrusionOk="0" h="62865" w="125730">
                <a:moveTo>
                  <a:pt x="0" y="62349"/>
                </a:moveTo>
                <a:lnTo>
                  <a:pt x="125249" y="62349"/>
                </a:lnTo>
                <a:lnTo>
                  <a:pt x="125249" y="0"/>
                </a:lnTo>
                <a:lnTo>
                  <a:pt x="0" y="0"/>
                </a:lnTo>
                <a:lnTo>
                  <a:pt x="0" y="62349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13"/>
          <p:cNvSpPr/>
          <p:nvPr/>
        </p:nvSpPr>
        <p:spPr>
          <a:xfrm>
            <a:off x="14784235" y="1119758"/>
            <a:ext cx="187960" cy="125095"/>
          </a:xfrm>
          <a:custGeom>
            <a:rect b="b" l="l" r="r" t="t"/>
            <a:pathLst>
              <a:path extrusionOk="0" h="125094" w="187959">
                <a:moveTo>
                  <a:pt x="187871" y="62344"/>
                </a:moveTo>
                <a:lnTo>
                  <a:pt x="125247" y="62344"/>
                </a:lnTo>
                <a:lnTo>
                  <a:pt x="125247" y="0"/>
                </a:lnTo>
                <a:lnTo>
                  <a:pt x="0" y="0"/>
                </a:lnTo>
                <a:lnTo>
                  <a:pt x="0" y="62344"/>
                </a:lnTo>
                <a:lnTo>
                  <a:pt x="62623" y="62344"/>
                </a:lnTo>
                <a:lnTo>
                  <a:pt x="62623" y="124688"/>
                </a:lnTo>
                <a:lnTo>
                  <a:pt x="187871" y="124688"/>
                </a:lnTo>
                <a:lnTo>
                  <a:pt x="187871" y="62344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13"/>
          <p:cNvSpPr/>
          <p:nvPr/>
        </p:nvSpPr>
        <p:spPr>
          <a:xfrm>
            <a:off x="16788227" y="1244444"/>
            <a:ext cx="62865" cy="64135"/>
          </a:xfrm>
          <a:custGeom>
            <a:rect b="b" l="l" r="r" t="t"/>
            <a:pathLst>
              <a:path extrusionOk="0" h="64134" w="62865">
                <a:moveTo>
                  <a:pt x="62624" y="0"/>
                </a:moveTo>
                <a:lnTo>
                  <a:pt x="0" y="0"/>
                </a:lnTo>
                <a:lnTo>
                  <a:pt x="0" y="63621"/>
                </a:lnTo>
                <a:lnTo>
                  <a:pt x="62624" y="63621"/>
                </a:lnTo>
                <a:lnTo>
                  <a:pt x="62624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13"/>
          <p:cNvSpPr/>
          <p:nvPr/>
        </p:nvSpPr>
        <p:spPr>
          <a:xfrm>
            <a:off x="15598359" y="1244444"/>
            <a:ext cx="125730" cy="64135"/>
          </a:xfrm>
          <a:custGeom>
            <a:rect b="b" l="l" r="r" t="t"/>
            <a:pathLst>
              <a:path extrusionOk="0" h="64134" w="125730">
                <a:moveTo>
                  <a:pt x="125249" y="0"/>
                </a:moveTo>
                <a:lnTo>
                  <a:pt x="0" y="0"/>
                </a:lnTo>
                <a:lnTo>
                  <a:pt x="0" y="63621"/>
                </a:lnTo>
                <a:lnTo>
                  <a:pt x="125249" y="63621"/>
                </a:lnTo>
                <a:lnTo>
                  <a:pt x="125249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3"/>
          <p:cNvSpPr/>
          <p:nvPr/>
        </p:nvSpPr>
        <p:spPr>
          <a:xfrm>
            <a:off x="14909488" y="1244444"/>
            <a:ext cx="125730" cy="64135"/>
          </a:xfrm>
          <a:custGeom>
            <a:rect b="b" l="l" r="r" t="t"/>
            <a:pathLst>
              <a:path extrusionOk="0" h="64134" w="125730">
                <a:moveTo>
                  <a:pt x="125249" y="0"/>
                </a:moveTo>
                <a:lnTo>
                  <a:pt x="0" y="0"/>
                </a:lnTo>
                <a:lnTo>
                  <a:pt x="0" y="63621"/>
                </a:lnTo>
                <a:lnTo>
                  <a:pt x="125249" y="63621"/>
                </a:lnTo>
                <a:lnTo>
                  <a:pt x="125249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13"/>
          <p:cNvSpPr/>
          <p:nvPr/>
        </p:nvSpPr>
        <p:spPr>
          <a:xfrm>
            <a:off x="14283242" y="1244444"/>
            <a:ext cx="62865" cy="64135"/>
          </a:xfrm>
          <a:custGeom>
            <a:rect b="b" l="l" r="r" t="t"/>
            <a:pathLst>
              <a:path extrusionOk="0" h="64134" w="62865">
                <a:moveTo>
                  <a:pt x="62624" y="0"/>
                </a:moveTo>
                <a:lnTo>
                  <a:pt x="0" y="0"/>
                </a:lnTo>
                <a:lnTo>
                  <a:pt x="0" y="63621"/>
                </a:lnTo>
                <a:lnTo>
                  <a:pt x="62624" y="63621"/>
                </a:lnTo>
                <a:lnTo>
                  <a:pt x="62624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13"/>
          <p:cNvSpPr/>
          <p:nvPr/>
        </p:nvSpPr>
        <p:spPr>
          <a:xfrm>
            <a:off x="16725603" y="1308066"/>
            <a:ext cx="187960" cy="62865"/>
          </a:xfrm>
          <a:custGeom>
            <a:rect b="b" l="l" r="r" t="t"/>
            <a:pathLst>
              <a:path extrusionOk="0" h="62865" w="187959">
                <a:moveTo>
                  <a:pt x="187873" y="0"/>
                </a:moveTo>
                <a:lnTo>
                  <a:pt x="0" y="0"/>
                </a:lnTo>
                <a:lnTo>
                  <a:pt x="0" y="62349"/>
                </a:lnTo>
                <a:lnTo>
                  <a:pt x="187873" y="62349"/>
                </a:lnTo>
                <a:lnTo>
                  <a:pt x="187873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13"/>
          <p:cNvSpPr/>
          <p:nvPr/>
        </p:nvSpPr>
        <p:spPr>
          <a:xfrm>
            <a:off x="15598359" y="1308066"/>
            <a:ext cx="62865" cy="62865"/>
          </a:xfrm>
          <a:custGeom>
            <a:rect b="b" l="l" r="r" t="t"/>
            <a:pathLst>
              <a:path extrusionOk="0" h="62865" w="62865">
                <a:moveTo>
                  <a:pt x="62624" y="0"/>
                </a:moveTo>
                <a:lnTo>
                  <a:pt x="0" y="0"/>
                </a:lnTo>
                <a:lnTo>
                  <a:pt x="0" y="62349"/>
                </a:lnTo>
                <a:lnTo>
                  <a:pt x="62624" y="62349"/>
                </a:lnTo>
                <a:lnTo>
                  <a:pt x="62624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13"/>
          <p:cNvSpPr/>
          <p:nvPr/>
        </p:nvSpPr>
        <p:spPr>
          <a:xfrm>
            <a:off x="14909488" y="1308066"/>
            <a:ext cx="187960" cy="62865"/>
          </a:xfrm>
          <a:custGeom>
            <a:rect b="b" l="l" r="r" t="t"/>
            <a:pathLst>
              <a:path extrusionOk="0" h="62865" w="187959">
                <a:moveTo>
                  <a:pt x="187873" y="0"/>
                </a:moveTo>
                <a:lnTo>
                  <a:pt x="0" y="0"/>
                </a:lnTo>
                <a:lnTo>
                  <a:pt x="0" y="62349"/>
                </a:lnTo>
                <a:lnTo>
                  <a:pt x="187873" y="62349"/>
                </a:lnTo>
                <a:lnTo>
                  <a:pt x="187873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13"/>
          <p:cNvSpPr/>
          <p:nvPr/>
        </p:nvSpPr>
        <p:spPr>
          <a:xfrm>
            <a:off x="14220617" y="1308066"/>
            <a:ext cx="187960" cy="62865"/>
          </a:xfrm>
          <a:custGeom>
            <a:rect b="b" l="l" r="r" t="t"/>
            <a:pathLst>
              <a:path extrusionOk="0" h="62865" w="187959">
                <a:moveTo>
                  <a:pt x="187873" y="0"/>
                </a:moveTo>
                <a:lnTo>
                  <a:pt x="0" y="0"/>
                </a:lnTo>
                <a:lnTo>
                  <a:pt x="0" y="62349"/>
                </a:lnTo>
                <a:lnTo>
                  <a:pt x="187873" y="62349"/>
                </a:lnTo>
                <a:lnTo>
                  <a:pt x="187873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13"/>
          <p:cNvSpPr/>
          <p:nvPr/>
        </p:nvSpPr>
        <p:spPr>
          <a:xfrm>
            <a:off x="16537730" y="1370415"/>
            <a:ext cx="375920" cy="64135"/>
          </a:xfrm>
          <a:custGeom>
            <a:rect b="b" l="l" r="r" t="t"/>
            <a:pathLst>
              <a:path extrusionOk="0" h="64134" w="375919">
                <a:moveTo>
                  <a:pt x="375747" y="0"/>
                </a:moveTo>
                <a:lnTo>
                  <a:pt x="0" y="0"/>
                </a:lnTo>
                <a:lnTo>
                  <a:pt x="0" y="63621"/>
                </a:lnTo>
                <a:lnTo>
                  <a:pt x="375747" y="63621"/>
                </a:lnTo>
                <a:lnTo>
                  <a:pt x="375747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13"/>
          <p:cNvSpPr/>
          <p:nvPr/>
        </p:nvSpPr>
        <p:spPr>
          <a:xfrm>
            <a:off x="15974108" y="1370415"/>
            <a:ext cx="250825" cy="64135"/>
          </a:xfrm>
          <a:custGeom>
            <a:rect b="b" l="l" r="r" t="t"/>
            <a:pathLst>
              <a:path extrusionOk="0" h="64134" w="250825">
                <a:moveTo>
                  <a:pt x="250498" y="0"/>
                </a:moveTo>
                <a:lnTo>
                  <a:pt x="0" y="0"/>
                </a:lnTo>
                <a:lnTo>
                  <a:pt x="0" y="63621"/>
                </a:lnTo>
                <a:lnTo>
                  <a:pt x="250498" y="63621"/>
                </a:lnTo>
                <a:lnTo>
                  <a:pt x="250498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13"/>
          <p:cNvSpPr/>
          <p:nvPr/>
        </p:nvSpPr>
        <p:spPr>
          <a:xfrm>
            <a:off x="15848858" y="1370415"/>
            <a:ext cx="62865" cy="64135"/>
          </a:xfrm>
          <a:custGeom>
            <a:rect b="b" l="l" r="r" t="t"/>
            <a:pathLst>
              <a:path extrusionOk="0" h="64134" w="62865">
                <a:moveTo>
                  <a:pt x="62624" y="0"/>
                </a:moveTo>
                <a:lnTo>
                  <a:pt x="0" y="0"/>
                </a:lnTo>
                <a:lnTo>
                  <a:pt x="0" y="63621"/>
                </a:lnTo>
                <a:lnTo>
                  <a:pt x="62624" y="63621"/>
                </a:lnTo>
                <a:lnTo>
                  <a:pt x="62624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3"/>
          <p:cNvSpPr/>
          <p:nvPr/>
        </p:nvSpPr>
        <p:spPr>
          <a:xfrm>
            <a:off x="15535735" y="1370415"/>
            <a:ext cx="187960" cy="64135"/>
          </a:xfrm>
          <a:custGeom>
            <a:rect b="b" l="l" r="r" t="t"/>
            <a:pathLst>
              <a:path extrusionOk="0" h="64134" w="187959">
                <a:moveTo>
                  <a:pt x="187873" y="0"/>
                </a:moveTo>
                <a:lnTo>
                  <a:pt x="0" y="0"/>
                </a:lnTo>
                <a:lnTo>
                  <a:pt x="0" y="63621"/>
                </a:lnTo>
                <a:lnTo>
                  <a:pt x="187873" y="63621"/>
                </a:lnTo>
                <a:lnTo>
                  <a:pt x="187873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13"/>
          <p:cNvSpPr/>
          <p:nvPr/>
        </p:nvSpPr>
        <p:spPr>
          <a:xfrm>
            <a:off x="15410485" y="1370415"/>
            <a:ext cx="62865" cy="64135"/>
          </a:xfrm>
          <a:custGeom>
            <a:rect b="b" l="l" r="r" t="t"/>
            <a:pathLst>
              <a:path extrusionOk="0" h="64134" w="62865">
                <a:moveTo>
                  <a:pt x="62624" y="0"/>
                </a:moveTo>
                <a:lnTo>
                  <a:pt x="0" y="0"/>
                </a:lnTo>
                <a:lnTo>
                  <a:pt x="0" y="63621"/>
                </a:lnTo>
                <a:lnTo>
                  <a:pt x="62624" y="63621"/>
                </a:lnTo>
                <a:lnTo>
                  <a:pt x="62624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13"/>
          <p:cNvSpPr/>
          <p:nvPr/>
        </p:nvSpPr>
        <p:spPr>
          <a:xfrm>
            <a:off x="14846864" y="1370415"/>
            <a:ext cx="375920" cy="64135"/>
          </a:xfrm>
          <a:custGeom>
            <a:rect b="b" l="l" r="r" t="t"/>
            <a:pathLst>
              <a:path extrusionOk="0" h="64134" w="375919">
                <a:moveTo>
                  <a:pt x="375747" y="0"/>
                </a:moveTo>
                <a:lnTo>
                  <a:pt x="0" y="0"/>
                </a:lnTo>
                <a:lnTo>
                  <a:pt x="0" y="63621"/>
                </a:lnTo>
                <a:lnTo>
                  <a:pt x="375747" y="63621"/>
                </a:lnTo>
                <a:lnTo>
                  <a:pt x="375747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13"/>
          <p:cNvSpPr/>
          <p:nvPr/>
        </p:nvSpPr>
        <p:spPr>
          <a:xfrm>
            <a:off x="14095369" y="1370415"/>
            <a:ext cx="438784" cy="64135"/>
          </a:xfrm>
          <a:custGeom>
            <a:rect b="b" l="l" r="r" t="t"/>
            <a:pathLst>
              <a:path extrusionOk="0" h="64134" w="438784">
                <a:moveTo>
                  <a:pt x="438372" y="0"/>
                </a:moveTo>
                <a:lnTo>
                  <a:pt x="0" y="0"/>
                </a:lnTo>
                <a:lnTo>
                  <a:pt x="0" y="63621"/>
                </a:lnTo>
                <a:lnTo>
                  <a:pt x="438372" y="63621"/>
                </a:lnTo>
                <a:lnTo>
                  <a:pt x="438372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3"/>
          <p:cNvSpPr/>
          <p:nvPr/>
        </p:nvSpPr>
        <p:spPr>
          <a:xfrm>
            <a:off x="13469112" y="1370418"/>
            <a:ext cx="3382010" cy="126364"/>
          </a:xfrm>
          <a:custGeom>
            <a:rect b="b" l="l" r="r" t="t"/>
            <a:pathLst>
              <a:path extrusionOk="0" h="126365" w="3382009">
                <a:moveTo>
                  <a:pt x="3381730" y="63627"/>
                </a:moveTo>
                <a:lnTo>
                  <a:pt x="563626" y="63627"/>
                </a:lnTo>
                <a:lnTo>
                  <a:pt x="563626" y="0"/>
                </a:lnTo>
                <a:lnTo>
                  <a:pt x="501002" y="0"/>
                </a:lnTo>
                <a:lnTo>
                  <a:pt x="501002" y="63627"/>
                </a:lnTo>
                <a:lnTo>
                  <a:pt x="0" y="63627"/>
                </a:lnTo>
                <a:lnTo>
                  <a:pt x="0" y="125971"/>
                </a:lnTo>
                <a:lnTo>
                  <a:pt x="3381730" y="125971"/>
                </a:lnTo>
                <a:lnTo>
                  <a:pt x="3381730" y="63627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3"/>
          <p:cNvSpPr/>
          <p:nvPr/>
        </p:nvSpPr>
        <p:spPr>
          <a:xfrm>
            <a:off x="16224606" y="1056410"/>
            <a:ext cx="250825" cy="314325"/>
          </a:xfrm>
          <a:custGeom>
            <a:rect b="b" l="l" r="r" t="t"/>
            <a:pathLst>
              <a:path extrusionOk="0" h="314325" w="250825">
                <a:moveTo>
                  <a:pt x="125247" y="251460"/>
                </a:moveTo>
                <a:lnTo>
                  <a:pt x="0" y="251460"/>
                </a:lnTo>
                <a:lnTo>
                  <a:pt x="0" y="314325"/>
                </a:lnTo>
                <a:lnTo>
                  <a:pt x="125247" y="314325"/>
                </a:lnTo>
                <a:lnTo>
                  <a:pt x="125247" y="251460"/>
                </a:lnTo>
                <a:close/>
              </a:path>
              <a:path extrusionOk="0" h="314325" w="250825">
                <a:moveTo>
                  <a:pt x="187871" y="188595"/>
                </a:moveTo>
                <a:lnTo>
                  <a:pt x="125247" y="188595"/>
                </a:lnTo>
                <a:lnTo>
                  <a:pt x="125247" y="251460"/>
                </a:lnTo>
                <a:lnTo>
                  <a:pt x="187871" y="251460"/>
                </a:lnTo>
                <a:lnTo>
                  <a:pt x="187871" y="188595"/>
                </a:lnTo>
                <a:close/>
              </a:path>
              <a:path extrusionOk="0" h="314325" w="250825">
                <a:moveTo>
                  <a:pt x="250494" y="0"/>
                </a:moveTo>
                <a:lnTo>
                  <a:pt x="187871" y="0"/>
                </a:lnTo>
                <a:lnTo>
                  <a:pt x="187871" y="188595"/>
                </a:lnTo>
                <a:lnTo>
                  <a:pt x="250494" y="188595"/>
                </a:lnTo>
                <a:lnTo>
                  <a:pt x="250494" y="0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3"/>
          <p:cNvSpPr/>
          <p:nvPr/>
        </p:nvSpPr>
        <p:spPr>
          <a:xfrm>
            <a:off x="16725603" y="1182129"/>
            <a:ext cx="62865" cy="62865"/>
          </a:xfrm>
          <a:custGeom>
            <a:rect b="b" l="l" r="r" t="t"/>
            <a:pathLst>
              <a:path extrusionOk="0" h="62865" w="62865">
                <a:moveTo>
                  <a:pt x="0" y="62864"/>
                </a:moveTo>
                <a:lnTo>
                  <a:pt x="62624" y="62864"/>
                </a:lnTo>
                <a:lnTo>
                  <a:pt x="62624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13"/>
          <p:cNvSpPr/>
          <p:nvPr/>
        </p:nvSpPr>
        <p:spPr>
          <a:xfrm>
            <a:off x="16287230" y="930680"/>
            <a:ext cx="125730" cy="125730"/>
          </a:xfrm>
          <a:custGeom>
            <a:rect b="b" l="l" r="r" t="t"/>
            <a:pathLst>
              <a:path extrusionOk="0" h="125730" w="125730">
                <a:moveTo>
                  <a:pt x="62623" y="0"/>
                </a:moveTo>
                <a:lnTo>
                  <a:pt x="0" y="0"/>
                </a:lnTo>
                <a:lnTo>
                  <a:pt x="0" y="62865"/>
                </a:lnTo>
                <a:lnTo>
                  <a:pt x="62623" y="62865"/>
                </a:lnTo>
                <a:lnTo>
                  <a:pt x="62623" y="0"/>
                </a:lnTo>
                <a:close/>
              </a:path>
              <a:path extrusionOk="0" h="125730" w="125730">
                <a:moveTo>
                  <a:pt x="125247" y="62865"/>
                </a:moveTo>
                <a:lnTo>
                  <a:pt x="62623" y="62865"/>
                </a:lnTo>
                <a:lnTo>
                  <a:pt x="62623" y="125730"/>
                </a:lnTo>
                <a:lnTo>
                  <a:pt x="125247" y="125730"/>
                </a:lnTo>
                <a:lnTo>
                  <a:pt x="125247" y="62865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13"/>
          <p:cNvSpPr/>
          <p:nvPr/>
        </p:nvSpPr>
        <p:spPr>
          <a:xfrm>
            <a:off x="14095369" y="1182129"/>
            <a:ext cx="187960" cy="62865"/>
          </a:xfrm>
          <a:custGeom>
            <a:rect b="b" l="l" r="r" t="t"/>
            <a:pathLst>
              <a:path extrusionOk="0" h="62865" w="187959">
                <a:moveTo>
                  <a:pt x="0" y="62864"/>
                </a:moveTo>
                <a:lnTo>
                  <a:pt x="187873" y="62864"/>
                </a:lnTo>
                <a:lnTo>
                  <a:pt x="187873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5461D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13"/>
          <p:cNvSpPr/>
          <p:nvPr/>
        </p:nvSpPr>
        <p:spPr>
          <a:xfrm>
            <a:off x="16537725" y="1119275"/>
            <a:ext cx="250825" cy="251460"/>
          </a:xfrm>
          <a:custGeom>
            <a:rect b="b" l="l" r="r" t="t"/>
            <a:pathLst>
              <a:path extrusionOk="0" h="251459" w="250825">
                <a:moveTo>
                  <a:pt x="187871" y="188595"/>
                </a:moveTo>
                <a:lnTo>
                  <a:pt x="0" y="188595"/>
                </a:lnTo>
                <a:lnTo>
                  <a:pt x="0" y="251460"/>
                </a:lnTo>
                <a:lnTo>
                  <a:pt x="187871" y="251460"/>
                </a:lnTo>
                <a:lnTo>
                  <a:pt x="187871" y="188595"/>
                </a:lnTo>
                <a:close/>
              </a:path>
              <a:path extrusionOk="0" h="251459" w="250825">
                <a:moveTo>
                  <a:pt x="187871" y="0"/>
                </a:moveTo>
                <a:lnTo>
                  <a:pt x="125247" y="0"/>
                </a:lnTo>
                <a:lnTo>
                  <a:pt x="125247" y="125730"/>
                </a:lnTo>
                <a:lnTo>
                  <a:pt x="187871" y="125730"/>
                </a:lnTo>
                <a:lnTo>
                  <a:pt x="187871" y="0"/>
                </a:lnTo>
                <a:close/>
              </a:path>
              <a:path extrusionOk="0" h="251459" w="250825">
                <a:moveTo>
                  <a:pt x="250494" y="125730"/>
                </a:moveTo>
                <a:lnTo>
                  <a:pt x="187871" y="125730"/>
                </a:lnTo>
                <a:lnTo>
                  <a:pt x="187871" y="188595"/>
                </a:lnTo>
                <a:lnTo>
                  <a:pt x="250494" y="188595"/>
                </a:lnTo>
                <a:lnTo>
                  <a:pt x="250494" y="125730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13"/>
          <p:cNvSpPr/>
          <p:nvPr/>
        </p:nvSpPr>
        <p:spPr>
          <a:xfrm>
            <a:off x="16224606" y="1308073"/>
            <a:ext cx="313690" cy="126364"/>
          </a:xfrm>
          <a:custGeom>
            <a:rect b="b" l="l" r="r" t="t"/>
            <a:pathLst>
              <a:path extrusionOk="0" h="126365" w="313690">
                <a:moveTo>
                  <a:pt x="313118" y="62344"/>
                </a:moveTo>
                <a:lnTo>
                  <a:pt x="187871" y="62344"/>
                </a:lnTo>
                <a:lnTo>
                  <a:pt x="187871" y="0"/>
                </a:lnTo>
                <a:lnTo>
                  <a:pt x="125247" y="0"/>
                </a:lnTo>
                <a:lnTo>
                  <a:pt x="125247" y="62344"/>
                </a:lnTo>
                <a:lnTo>
                  <a:pt x="0" y="62344"/>
                </a:lnTo>
                <a:lnTo>
                  <a:pt x="0" y="125971"/>
                </a:lnTo>
                <a:lnTo>
                  <a:pt x="313118" y="125971"/>
                </a:lnTo>
                <a:lnTo>
                  <a:pt x="313118" y="62344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13"/>
          <p:cNvSpPr/>
          <p:nvPr/>
        </p:nvSpPr>
        <p:spPr>
          <a:xfrm>
            <a:off x="15911475" y="993787"/>
            <a:ext cx="501015" cy="440055"/>
          </a:xfrm>
          <a:custGeom>
            <a:rect b="b" l="l" r="r" t="t"/>
            <a:pathLst>
              <a:path extrusionOk="0" h="440055" w="501015">
                <a:moveTo>
                  <a:pt x="62623" y="376948"/>
                </a:moveTo>
                <a:lnTo>
                  <a:pt x="0" y="376948"/>
                </a:lnTo>
                <a:lnTo>
                  <a:pt x="0" y="439813"/>
                </a:lnTo>
                <a:lnTo>
                  <a:pt x="62623" y="439813"/>
                </a:lnTo>
                <a:lnTo>
                  <a:pt x="62623" y="376948"/>
                </a:lnTo>
                <a:close/>
              </a:path>
              <a:path extrusionOk="0" h="440055" w="501015">
                <a:moveTo>
                  <a:pt x="501002" y="62344"/>
                </a:moveTo>
                <a:lnTo>
                  <a:pt x="438378" y="62344"/>
                </a:lnTo>
                <a:lnTo>
                  <a:pt x="438378" y="0"/>
                </a:lnTo>
                <a:lnTo>
                  <a:pt x="375754" y="0"/>
                </a:lnTo>
                <a:lnTo>
                  <a:pt x="375754" y="62344"/>
                </a:lnTo>
                <a:lnTo>
                  <a:pt x="375754" y="250659"/>
                </a:lnTo>
                <a:lnTo>
                  <a:pt x="313131" y="250659"/>
                </a:lnTo>
                <a:lnTo>
                  <a:pt x="313131" y="314083"/>
                </a:lnTo>
                <a:lnTo>
                  <a:pt x="62623" y="314083"/>
                </a:lnTo>
                <a:lnTo>
                  <a:pt x="62623" y="376948"/>
                </a:lnTo>
                <a:lnTo>
                  <a:pt x="313131" y="376948"/>
                </a:lnTo>
                <a:lnTo>
                  <a:pt x="313131" y="314286"/>
                </a:lnTo>
                <a:lnTo>
                  <a:pt x="438378" y="314286"/>
                </a:lnTo>
                <a:lnTo>
                  <a:pt x="438378" y="250659"/>
                </a:lnTo>
                <a:lnTo>
                  <a:pt x="501002" y="250659"/>
                </a:lnTo>
                <a:lnTo>
                  <a:pt x="501002" y="62344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3"/>
          <p:cNvSpPr/>
          <p:nvPr/>
        </p:nvSpPr>
        <p:spPr>
          <a:xfrm>
            <a:off x="15660980" y="1308073"/>
            <a:ext cx="187960" cy="126364"/>
          </a:xfrm>
          <a:custGeom>
            <a:rect b="b" l="l" r="r" t="t"/>
            <a:pathLst>
              <a:path extrusionOk="0" h="126365" w="187959">
                <a:moveTo>
                  <a:pt x="187871" y="62344"/>
                </a:moveTo>
                <a:lnTo>
                  <a:pt x="125247" y="62344"/>
                </a:lnTo>
                <a:lnTo>
                  <a:pt x="125247" y="0"/>
                </a:lnTo>
                <a:lnTo>
                  <a:pt x="0" y="0"/>
                </a:lnTo>
                <a:lnTo>
                  <a:pt x="0" y="62344"/>
                </a:lnTo>
                <a:lnTo>
                  <a:pt x="62623" y="62344"/>
                </a:lnTo>
                <a:lnTo>
                  <a:pt x="62623" y="125971"/>
                </a:lnTo>
                <a:lnTo>
                  <a:pt x="187871" y="125971"/>
                </a:lnTo>
                <a:lnTo>
                  <a:pt x="187871" y="62344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13"/>
          <p:cNvSpPr/>
          <p:nvPr/>
        </p:nvSpPr>
        <p:spPr>
          <a:xfrm>
            <a:off x="16161982" y="867815"/>
            <a:ext cx="125730" cy="126364"/>
          </a:xfrm>
          <a:custGeom>
            <a:rect b="b" l="l" r="r" t="t"/>
            <a:pathLst>
              <a:path extrusionOk="0" h="126365" w="125730">
                <a:moveTo>
                  <a:pt x="125247" y="0"/>
                </a:moveTo>
                <a:lnTo>
                  <a:pt x="0" y="0"/>
                </a:lnTo>
                <a:lnTo>
                  <a:pt x="0" y="62344"/>
                </a:lnTo>
                <a:lnTo>
                  <a:pt x="62623" y="62344"/>
                </a:lnTo>
                <a:lnTo>
                  <a:pt x="62623" y="125971"/>
                </a:lnTo>
                <a:lnTo>
                  <a:pt x="125247" y="125971"/>
                </a:lnTo>
                <a:lnTo>
                  <a:pt x="125247" y="62344"/>
                </a:lnTo>
                <a:lnTo>
                  <a:pt x="125247" y="0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13"/>
          <p:cNvSpPr/>
          <p:nvPr/>
        </p:nvSpPr>
        <p:spPr>
          <a:xfrm>
            <a:off x="16600354" y="1056399"/>
            <a:ext cx="62865" cy="62865"/>
          </a:xfrm>
          <a:custGeom>
            <a:rect b="b" l="l" r="r" t="t"/>
            <a:pathLst>
              <a:path extrusionOk="0" h="62865" w="62865">
                <a:moveTo>
                  <a:pt x="0" y="62864"/>
                </a:moveTo>
                <a:lnTo>
                  <a:pt x="62624" y="62864"/>
                </a:lnTo>
                <a:lnTo>
                  <a:pt x="62624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13"/>
          <p:cNvSpPr/>
          <p:nvPr/>
        </p:nvSpPr>
        <p:spPr>
          <a:xfrm>
            <a:off x="14408480" y="1245005"/>
            <a:ext cx="501015" cy="188595"/>
          </a:xfrm>
          <a:custGeom>
            <a:rect b="b" l="l" r="r" t="t"/>
            <a:pathLst>
              <a:path extrusionOk="0" h="188594" w="501015">
                <a:moveTo>
                  <a:pt x="125260" y="62865"/>
                </a:moveTo>
                <a:lnTo>
                  <a:pt x="0" y="62865"/>
                </a:lnTo>
                <a:lnTo>
                  <a:pt x="0" y="125730"/>
                </a:lnTo>
                <a:lnTo>
                  <a:pt x="125260" y="125730"/>
                </a:lnTo>
                <a:lnTo>
                  <a:pt x="125260" y="62865"/>
                </a:lnTo>
                <a:close/>
              </a:path>
              <a:path extrusionOk="0" h="188594" w="501015">
                <a:moveTo>
                  <a:pt x="438378" y="125730"/>
                </a:moveTo>
                <a:lnTo>
                  <a:pt x="125260" y="125730"/>
                </a:lnTo>
                <a:lnTo>
                  <a:pt x="125260" y="188595"/>
                </a:lnTo>
                <a:lnTo>
                  <a:pt x="438378" y="188595"/>
                </a:lnTo>
                <a:lnTo>
                  <a:pt x="438378" y="125730"/>
                </a:lnTo>
                <a:close/>
              </a:path>
              <a:path extrusionOk="0" h="188594" w="501015">
                <a:moveTo>
                  <a:pt x="501002" y="0"/>
                </a:moveTo>
                <a:lnTo>
                  <a:pt x="438378" y="0"/>
                </a:lnTo>
                <a:lnTo>
                  <a:pt x="438378" y="125730"/>
                </a:lnTo>
                <a:lnTo>
                  <a:pt x="501002" y="125730"/>
                </a:lnTo>
                <a:lnTo>
                  <a:pt x="501002" y="0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13"/>
          <p:cNvSpPr/>
          <p:nvPr/>
        </p:nvSpPr>
        <p:spPr>
          <a:xfrm>
            <a:off x="14658988" y="1056131"/>
            <a:ext cx="187960" cy="189230"/>
          </a:xfrm>
          <a:custGeom>
            <a:rect b="b" l="l" r="r" t="t"/>
            <a:pathLst>
              <a:path extrusionOk="0" h="189230" w="187959">
                <a:moveTo>
                  <a:pt x="125247" y="0"/>
                </a:moveTo>
                <a:lnTo>
                  <a:pt x="0" y="0"/>
                </a:lnTo>
                <a:lnTo>
                  <a:pt x="0" y="63627"/>
                </a:lnTo>
                <a:lnTo>
                  <a:pt x="62623" y="63627"/>
                </a:lnTo>
                <a:lnTo>
                  <a:pt x="62623" y="125971"/>
                </a:lnTo>
                <a:lnTo>
                  <a:pt x="125247" y="125971"/>
                </a:lnTo>
                <a:lnTo>
                  <a:pt x="125247" y="63627"/>
                </a:lnTo>
                <a:lnTo>
                  <a:pt x="125247" y="0"/>
                </a:lnTo>
                <a:close/>
              </a:path>
              <a:path extrusionOk="0" h="189230" w="187959">
                <a:moveTo>
                  <a:pt x="187871" y="126009"/>
                </a:moveTo>
                <a:lnTo>
                  <a:pt x="125247" y="126009"/>
                </a:lnTo>
                <a:lnTo>
                  <a:pt x="125247" y="188874"/>
                </a:lnTo>
                <a:lnTo>
                  <a:pt x="187871" y="188874"/>
                </a:lnTo>
                <a:lnTo>
                  <a:pt x="187871" y="126009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13"/>
          <p:cNvSpPr/>
          <p:nvPr/>
        </p:nvSpPr>
        <p:spPr>
          <a:xfrm>
            <a:off x="14032738" y="1244446"/>
            <a:ext cx="250825" cy="189865"/>
          </a:xfrm>
          <a:custGeom>
            <a:rect b="b" l="l" r="r" t="t"/>
            <a:pathLst>
              <a:path extrusionOk="0" h="189865" w="250825">
                <a:moveTo>
                  <a:pt x="250494" y="0"/>
                </a:moveTo>
                <a:lnTo>
                  <a:pt x="62623" y="0"/>
                </a:lnTo>
                <a:lnTo>
                  <a:pt x="62623" y="63627"/>
                </a:lnTo>
                <a:lnTo>
                  <a:pt x="0" y="63627"/>
                </a:lnTo>
                <a:lnTo>
                  <a:pt x="0" y="125971"/>
                </a:lnTo>
                <a:lnTo>
                  <a:pt x="0" y="189598"/>
                </a:lnTo>
                <a:lnTo>
                  <a:pt x="62623" y="189598"/>
                </a:lnTo>
                <a:lnTo>
                  <a:pt x="62623" y="125971"/>
                </a:lnTo>
                <a:lnTo>
                  <a:pt x="187871" y="125971"/>
                </a:lnTo>
                <a:lnTo>
                  <a:pt x="187871" y="63627"/>
                </a:lnTo>
                <a:lnTo>
                  <a:pt x="250494" y="63627"/>
                </a:lnTo>
                <a:lnTo>
                  <a:pt x="250494" y="0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13"/>
          <p:cNvSpPr/>
          <p:nvPr/>
        </p:nvSpPr>
        <p:spPr>
          <a:xfrm>
            <a:off x="13406488" y="1308073"/>
            <a:ext cx="563880" cy="126364"/>
          </a:xfrm>
          <a:custGeom>
            <a:rect b="b" l="l" r="r" t="t"/>
            <a:pathLst>
              <a:path extrusionOk="0" h="126365" w="563880">
                <a:moveTo>
                  <a:pt x="563626" y="62344"/>
                </a:moveTo>
                <a:lnTo>
                  <a:pt x="187871" y="62344"/>
                </a:lnTo>
                <a:lnTo>
                  <a:pt x="187871" y="0"/>
                </a:lnTo>
                <a:lnTo>
                  <a:pt x="125247" y="0"/>
                </a:lnTo>
                <a:lnTo>
                  <a:pt x="125247" y="62344"/>
                </a:lnTo>
                <a:lnTo>
                  <a:pt x="0" y="62344"/>
                </a:lnTo>
                <a:lnTo>
                  <a:pt x="0" y="125971"/>
                </a:lnTo>
                <a:lnTo>
                  <a:pt x="563626" y="125971"/>
                </a:lnTo>
                <a:lnTo>
                  <a:pt x="563626" y="62344"/>
                </a:lnTo>
                <a:close/>
              </a:path>
            </a:pathLst>
          </a:custGeom>
          <a:solidFill>
            <a:srgbClr val="8E67E6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0" name="Google Shape;470;p13"/>
          <p:cNvGrpSpPr/>
          <p:nvPr/>
        </p:nvGrpSpPr>
        <p:grpSpPr>
          <a:xfrm>
            <a:off x="13970119" y="1119264"/>
            <a:ext cx="125490" cy="125730"/>
            <a:chOff x="13970119" y="1119264"/>
            <a:chExt cx="125490" cy="125730"/>
          </a:xfrm>
        </p:grpSpPr>
        <p:sp>
          <p:nvSpPr>
            <p:cNvPr id="471" name="Google Shape;471;p13"/>
            <p:cNvSpPr/>
            <p:nvPr/>
          </p:nvSpPr>
          <p:spPr>
            <a:xfrm>
              <a:off x="14032744" y="1119264"/>
              <a:ext cx="62865" cy="125730"/>
            </a:xfrm>
            <a:custGeom>
              <a:rect b="b" l="l" r="r" t="t"/>
              <a:pathLst>
                <a:path extrusionOk="0" h="125730" w="62865">
                  <a:moveTo>
                    <a:pt x="0" y="125729"/>
                  </a:moveTo>
                  <a:lnTo>
                    <a:pt x="62624" y="125729"/>
                  </a:lnTo>
                  <a:lnTo>
                    <a:pt x="62624" y="0"/>
                  </a:lnTo>
                  <a:lnTo>
                    <a:pt x="0" y="0"/>
                  </a:lnTo>
                  <a:lnTo>
                    <a:pt x="0" y="125729"/>
                  </a:lnTo>
                  <a:close/>
                </a:path>
              </a:pathLst>
            </a:custGeom>
            <a:solidFill>
              <a:srgbClr val="8E67E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3"/>
            <p:cNvSpPr/>
            <p:nvPr/>
          </p:nvSpPr>
          <p:spPr>
            <a:xfrm>
              <a:off x="13970119" y="1119264"/>
              <a:ext cx="62865" cy="62865"/>
            </a:xfrm>
            <a:custGeom>
              <a:rect b="b" l="l" r="r" t="t"/>
              <a:pathLst>
                <a:path extrusionOk="0" h="62865" w="62865">
                  <a:moveTo>
                    <a:pt x="0" y="62864"/>
                  </a:moveTo>
                  <a:lnTo>
                    <a:pt x="62624" y="62864"/>
                  </a:lnTo>
                  <a:lnTo>
                    <a:pt x="62624" y="0"/>
                  </a:lnTo>
                  <a:lnTo>
                    <a:pt x="0" y="0"/>
                  </a:lnTo>
                  <a:lnTo>
                    <a:pt x="0" y="62864"/>
                  </a:lnTo>
                  <a:close/>
                </a:path>
              </a:pathLst>
            </a:custGeom>
            <a:solidFill>
              <a:srgbClr val="FA6AA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3" name="Google Shape;473;p13"/>
          <p:cNvSpPr/>
          <p:nvPr/>
        </p:nvSpPr>
        <p:spPr>
          <a:xfrm>
            <a:off x="14784240" y="1244994"/>
            <a:ext cx="62865" cy="125730"/>
          </a:xfrm>
          <a:custGeom>
            <a:rect b="b" l="l" r="r" t="t"/>
            <a:pathLst>
              <a:path extrusionOk="0" h="125730" w="62865">
                <a:moveTo>
                  <a:pt x="0" y="125729"/>
                </a:moveTo>
                <a:lnTo>
                  <a:pt x="62624" y="125729"/>
                </a:lnTo>
                <a:lnTo>
                  <a:pt x="62624" y="0"/>
                </a:lnTo>
                <a:lnTo>
                  <a:pt x="0" y="0"/>
                </a:lnTo>
                <a:lnTo>
                  <a:pt x="0" y="125729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13"/>
          <p:cNvSpPr/>
          <p:nvPr/>
        </p:nvSpPr>
        <p:spPr>
          <a:xfrm>
            <a:off x="14345866" y="1244994"/>
            <a:ext cx="187960" cy="62865"/>
          </a:xfrm>
          <a:custGeom>
            <a:rect b="b" l="l" r="r" t="t"/>
            <a:pathLst>
              <a:path extrusionOk="0" h="62865" w="187959">
                <a:moveTo>
                  <a:pt x="0" y="62864"/>
                </a:moveTo>
                <a:lnTo>
                  <a:pt x="187873" y="62864"/>
                </a:lnTo>
                <a:lnTo>
                  <a:pt x="187873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13"/>
          <p:cNvSpPr/>
          <p:nvPr/>
        </p:nvSpPr>
        <p:spPr>
          <a:xfrm>
            <a:off x="15723604" y="1119275"/>
            <a:ext cx="563880" cy="251460"/>
          </a:xfrm>
          <a:custGeom>
            <a:rect b="b" l="l" r="r" t="t"/>
            <a:pathLst>
              <a:path extrusionOk="0" h="251459" w="563880">
                <a:moveTo>
                  <a:pt x="62623" y="0"/>
                </a:moveTo>
                <a:lnTo>
                  <a:pt x="0" y="0"/>
                </a:lnTo>
                <a:lnTo>
                  <a:pt x="0" y="188595"/>
                </a:lnTo>
                <a:lnTo>
                  <a:pt x="62623" y="188595"/>
                </a:lnTo>
                <a:lnTo>
                  <a:pt x="62623" y="0"/>
                </a:lnTo>
                <a:close/>
              </a:path>
              <a:path extrusionOk="0" h="251459" w="563880">
                <a:moveTo>
                  <a:pt x="250494" y="188595"/>
                </a:moveTo>
                <a:lnTo>
                  <a:pt x="62623" y="188595"/>
                </a:lnTo>
                <a:lnTo>
                  <a:pt x="62623" y="251460"/>
                </a:lnTo>
                <a:lnTo>
                  <a:pt x="250494" y="251460"/>
                </a:lnTo>
                <a:lnTo>
                  <a:pt x="250494" y="188595"/>
                </a:lnTo>
                <a:close/>
              </a:path>
              <a:path extrusionOk="0" h="251459" w="563880">
                <a:moveTo>
                  <a:pt x="501002" y="125730"/>
                </a:moveTo>
                <a:lnTo>
                  <a:pt x="250494" y="125730"/>
                </a:lnTo>
                <a:lnTo>
                  <a:pt x="250494" y="188595"/>
                </a:lnTo>
                <a:lnTo>
                  <a:pt x="501002" y="188595"/>
                </a:lnTo>
                <a:lnTo>
                  <a:pt x="501002" y="125730"/>
                </a:lnTo>
                <a:close/>
              </a:path>
              <a:path extrusionOk="0" h="251459" w="563880">
                <a:moveTo>
                  <a:pt x="563626" y="0"/>
                </a:moveTo>
                <a:lnTo>
                  <a:pt x="501002" y="0"/>
                </a:lnTo>
                <a:lnTo>
                  <a:pt x="501002" y="125730"/>
                </a:lnTo>
                <a:lnTo>
                  <a:pt x="563626" y="125730"/>
                </a:lnTo>
                <a:lnTo>
                  <a:pt x="563626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13"/>
          <p:cNvSpPr/>
          <p:nvPr/>
        </p:nvSpPr>
        <p:spPr>
          <a:xfrm>
            <a:off x="15473109" y="1245005"/>
            <a:ext cx="125730" cy="188595"/>
          </a:xfrm>
          <a:custGeom>
            <a:rect b="b" l="l" r="r" t="t"/>
            <a:pathLst>
              <a:path extrusionOk="0" h="188594" w="125730">
                <a:moveTo>
                  <a:pt x="62623" y="125730"/>
                </a:moveTo>
                <a:lnTo>
                  <a:pt x="0" y="125730"/>
                </a:lnTo>
                <a:lnTo>
                  <a:pt x="0" y="188595"/>
                </a:lnTo>
                <a:lnTo>
                  <a:pt x="62623" y="188595"/>
                </a:lnTo>
                <a:lnTo>
                  <a:pt x="62623" y="125730"/>
                </a:lnTo>
                <a:close/>
              </a:path>
              <a:path extrusionOk="0" h="188594" w="125730">
                <a:moveTo>
                  <a:pt x="125247" y="0"/>
                </a:moveTo>
                <a:lnTo>
                  <a:pt x="62623" y="0"/>
                </a:lnTo>
                <a:lnTo>
                  <a:pt x="62623" y="125730"/>
                </a:lnTo>
                <a:lnTo>
                  <a:pt x="125247" y="125730"/>
                </a:lnTo>
                <a:lnTo>
                  <a:pt x="125247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13"/>
          <p:cNvSpPr/>
          <p:nvPr/>
        </p:nvSpPr>
        <p:spPr>
          <a:xfrm>
            <a:off x="15222611" y="1370724"/>
            <a:ext cx="187960" cy="62865"/>
          </a:xfrm>
          <a:custGeom>
            <a:rect b="b" l="l" r="r" t="t"/>
            <a:pathLst>
              <a:path extrusionOk="0" h="62865" w="187959">
                <a:moveTo>
                  <a:pt x="0" y="62864"/>
                </a:moveTo>
                <a:lnTo>
                  <a:pt x="187873" y="62864"/>
                </a:lnTo>
                <a:lnTo>
                  <a:pt x="187873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13"/>
          <p:cNvSpPr/>
          <p:nvPr/>
        </p:nvSpPr>
        <p:spPr>
          <a:xfrm>
            <a:off x="13594359" y="1245005"/>
            <a:ext cx="501015" cy="125730"/>
          </a:xfrm>
          <a:custGeom>
            <a:rect b="b" l="l" r="r" t="t"/>
            <a:pathLst>
              <a:path extrusionOk="0" h="125730" w="501015">
                <a:moveTo>
                  <a:pt x="438378" y="62865"/>
                </a:moveTo>
                <a:lnTo>
                  <a:pt x="0" y="62865"/>
                </a:lnTo>
                <a:lnTo>
                  <a:pt x="0" y="125730"/>
                </a:lnTo>
                <a:lnTo>
                  <a:pt x="438378" y="125730"/>
                </a:lnTo>
                <a:lnTo>
                  <a:pt x="438378" y="62865"/>
                </a:lnTo>
                <a:close/>
              </a:path>
              <a:path extrusionOk="0" h="125730" w="501015">
                <a:moveTo>
                  <a:pt x="501002" y="0"/>
                </a:moveTo>
                <a:lnTo>
                  <a:pt x="438378" y="0"/>
                </a:lnTo>
                <a:lnTo>
                  <a:pt x="438378" y="62865"/>
                </a:lnTo>
                <a:lnTo>
                  <a:pt x="501002" y="62865"/>
                </a:lnTo>
                <a:lnTo>
                  <a:pt x="501002" y="0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13"/>
          <p:cNvSpPr/>
          <p:nvPr/>
        </p:nvSpPr>
        <p:spPr>
          <a:xfrm>
            <a:off x="16036721" y="867815"/>
            <a:ext cx="187960" cy="125730"/>
          </a:xfrm>
          <a:custGeom>
            <a:rect b="b" l="l" r="r" t="t"/>
            <a:pathLst>
              <a:path extrusionOk="0" h="125730" w="187959">
                <a:moveTo>
                  <a:pt x="125260" y="0"/>
                </a:moveTo>
                <a:lnTo>
                  <a:pt x="0" y="0"/>
                </a:lnTo>
                <a:lnTo>
                  <a:pt x="0" y="62865"/>
                </a:lnTo>
                <a:lnTo>
                  <a:pt x="125260" y="62865"/>
                </a:lnTo>
                <a:lnTo>
                  <a:pt x="125260" y="0"/>
                </a:lnTo>
                <a:close/>
              </a:path>
              <a:path extrusionOk="0" h="125730" w="187959">
                <a:moveTo>
                  <a:pt x="187883" y="62865"/>
                </a:moveTo>
                <a:lnTo>
                  <a:pt x="125260" y="62865"/>
                </a:lnTo>
                <a:lnTo>
                  <a:pt x="125260" y="125730"/>
                </a:lnTo>
                <a:lnTo>
                  <a:pt x="187883" y="125730"/>
                </a:lnTo>
                <a:lnTo>
                  <a:pt x="187883" y="62865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13"/>
          <p:cNvSpPr/>
          <p:nvPr/>
        </p:nvSpPr>
        <p:spPr>
          <a:xfrm>
            <a:off x="16537730" y="1056399"/>
            <a:ext cx="62865" cy="62865"/>
          </a:xfrm>
          <a:custGeom>
            <a:rect b="b" l="l" r="r" t="t"/>
            <a:pathLst>
              <a:path extrusionOk="0" h="62865" w="62865">
                <a:moveTo>
                  <a:pt x="0" y="62864"/>
                </a:moveTo>
                <a:lnTo>
                  <a:pt x="62624" y="62864"/>
                </a:lnTo>
                <a:lnTo>
                  <a:pt x="62624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13"/>
          <p:cNvSpPr/>
          <p:nvPr/>
        </p:nvSpPr>
        <p:spPr>
          <a:xfrm>
            <a:off x="16099356" y="1056399"/>
            <a:ext cx="62865" cy="125730"/>
          </a:xfrm>
          <a:custGeom>
            <a:rect b="b" l="l" r="r" t="t"/>
            <a:pathLst>
              <a:path extrusionOk="0" h="125730" w="62865">
                <a:moveTo>
                  <a:pt x="0" y="125729"/>
                </a:moveTo>
                <a:lnTo>
                  <a:pt x="62624" y="125729"/>
                </a:lnTo>
                <a:lnTo>
                  <a:pt x="62624" y="0"/>
                </a:lnTo>
                <a:lnTo>
                  <a:pt x="0" y="0"/>
                </a:lnTo>
                <a:lnTo>
                  <a:pt x="0" y="125729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13"/>
          <p:cNvSpPr/>
          <p:nvPr/>
        </p:nvSpPr>
        <p:spPr>
          <a:xfrm>
            <a:off x="15911483" y="1119264"/>
            <a:ext cx="125730" cy="62865"/>
          </a:xfrm>
          <a:custGeom>
            <a:rect b="b" l="l" r="r" t="t"/>
            <a:pathLst>
              <a:path extrusionOk="0" h="62865" w="125730">
                <a:moveTo>
                  <a:pt x="0" y="62864"/>
                </a:moveTo>
                <a:lnTo>
                  <a:pt x="125249" y="62864"/>
                </a:lnTo>
                <a:lnTo>
                  <a:pt x="125249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13"/>
          <p:cNvSpPr/>
          <p:nvPr/>
        </p:nvSpPr>
        <p:spPr>
          <a:xfrm>
            <a:off x="14471116" y="1119264"/>
            <a:ext cx="125730" cy="62865"/>
          </a:xfrm>
          <a:custGeom>
            <a:rect b="b" l="l" r="r" t="t"/>
            <a:pathLst>
              <a:path extrusionOk="0" h="62865" w="125730">
                <a:moveTo>
                  <a:pt x="0" y="62864"/>
                </a:moveTo>
                <a:lnTo>
                  <a:pt x="125249" y="62864"/>
                </a:lnTo>
                <a:lnTo>
                  <a:pt x="125249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13"/>
          <p:cNvSpPr/>
          <p:nvPr/>
        </p:nvSpPr>
        <p:spPr>
          <a:xfrm>
            <a:off x="14533740" y="1307859"/>
            <a:ext cx="125730" cy="62865"/>
          </a:xfrm>
          <a:custGeom>
            <a:rect b="b" l="l" r="r" t="t"/>
            <a:pathLst>
              <a:path extrusionOk="0" h="62865" w="125730">
                <a:moveTo>
                  <a:pt x="0" y="62864"/>
                </a:moveTo>
                <a:lnTo>
                  <a:pt x="125249" y="62864"/>
                </a:lnTo>
                <a:lnTo>
                  <a:pt x="125249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13"/>
          <p:cNvSpPr/>
          <p:nvPr/>
        </p:nvSpPr>
        <p:spPr>
          <a:xfrm>
            <a:off x="16412480" y="1307859"/>
            <a:ext cx="125730" cy="62865"/>
          </a:xfrm>
          <a:custGeom>
            <a:rect b="b" l="l" r="r" t="t"/>
            <a:pathLst>
              <a:path extrusionOk="0" h="62865" w="125730">
                <a:moveTo>
                  <a:pt x="0" y="62864"/>
                </a:moveTo>
                <a:lnTo>
                  <a:pt x="125249" y="62864"/>
                </a:lnTo>
                <a:lnTo>
                  <a:pt x="125249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A6AA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13"/>
          <p:cNvSpPr/>
          <p:nvPr/>
        </p:nvSpPr>
        <p:spPr>
          <a:xfrm>
            <a:off x="14471116" y="1056399"/>
            <a:ext cx="187960" cy="62865"/>
          </a:xfrm>
          <a:custGeom>
            <a:rect b="b" l="l" r="r" t="t"/>
            <a:pathLst>
              <a:path extrusionOk="0" h="62865" w="187959">
                <a:moveTo>
                  <a:pt x="0" y="62864"/>
                </a:moveTo>
                <a:lnTo>
                  <a:pt x="187873" y="62864"/>
                </a:lnTo>
                <a:lnTo>
                  <a:pt x="187873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13"/>
          <p:cNvSpPr/>
          <p:nvPr/>
        </p:nvSpPr>
        <p:spPr>
          <a:xfrm>
            <a:off x="14345866" y="1119264"/>
            <a:ext cx="62865" cy="62865"/>
          </a:xfrm>
          <a:custGeom>
            <a:rect b="b" l="l" r="r" t="t"/>
            <a:pathLst>
              <a:path extrusionOk="0" h="62865" w="62865">
                <a:moveTo>
                  <a:pt x="0" y="62864"/>
                </a:moveTo>
                <a:lnTo>
                  <a:pt x="62624" y="62864"/>
                </a:lnTo>
                <a:lnTo>
                  <a:pt x="62624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13"/>
          <p:cNvSpPr/>
          <p:nvPr/>
        </p:nvSpPr>
        <p:spPr>
          <a:xfrm>
            <a:off x="13907495" y="1119264"/>
            <a:ext cx="62865" cy="62865"/>
          </a:xfrm>
          <a:custGeom>
            <a:rect b="b" l="l" r="r" t="t"/>
            <a:pathLst>
              <a:path extrusionOk="0" h="62865" w="62865">
                <a:moveTo>
                  <a:pt x="0" y="62864"/>
                </a:moveTo>
                <a:lnTo>
                  <a:pt x="62624" y="62864"/>
                </a:lnTo>
                <a:lnTo>
                  <a:pt x="62624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13"/>
          <p:cNvSpPr/>
          <p:nvPr/>
        </p:nvSpPr>
        <p:spPr>
          <a:xfrm>
            <a:off x="13719621" y="1182129"/>
            <a:ext cx="125730" cy="62865"/>
          </a:xfrm>
          <a:custGeom>
            <a:rect b="b" l="l" r="r" t="t"/>
            <a:pathLst>
              <a:path extrusionOk="0" h="62865" w="125730">
                <a:moveTo>
                  <a:pt x="0" y="62864"/>
                </a:moveTo>
                <a:lnTo>
                  <a:pt x="125249" y="62864"/>
                </a:lnTo>
                <a:lnTo>
                  <a:pt x="125249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13"/>
          <p:cNvSpPr/>
          <p:nvPr/>
        </p:nvSpPr>
        <p:spPr>
          <a:xfrm>
            <a:off x="15410485" y="1182129"/>
            <a:ext cx="125730" cy="62865"/>
          </a:xfrm>
          <a:custGeom>
            <a:rect b="b" l="l" r="r" t="t"/>
            <a:pathLst>
              <a:path extrusionOk="0" h="62865" w="125730">
                <a:moveTo>
                  <a:pt x="0" y="62864"/>
                </a:moveTo>
                <a:lnTo>
                  <a:pt x="125249" y="62864"/>
                </a:lnTo>
                <a:lnTo>
                  <a:pt x="125249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13"/>
          <p:cNvSpPr/>
          <p:nvPr/>
        </p:nvSpPr>
        <p:spPr>
          <a:xfrm>
            <a:off x="15285237" y="1244994"/>
            <a:ext cx="62865" cy="62865"/>
          </a:xfrm>
          <a:custGeom>
            <a:rect b="b" l="l" r="r" t="t"/>
            <a:pathLst>
              <a:path extrusionOk="0" h="62865" w="62865">
                <a:moveTo>
                  <a:pt x="0" y="62864"/>
                </a:moveTo>
                <a:lnTo>
                  <a:pt x="62624" y="62864"/>
                </a:lnTo>
                <a:lnTo>
                  <a:pt x="62624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13"/>
          <p:cNvSpPr/>
          <p:nvPr/>
        </p:nvSpPr>
        <p:spPr>
          <a:xfrm>
            <a:off x="15786227" y="930680"/>
            <a:ext cx="187960" cy="188595"/>
          </a:xfrm>
          <a:custGeom>
            <a:rect b="b" l="l" r="r" t="t"/>
            <a:pathLst>
              <a:path extrusionOk="0" h="188594" w="187959">
                <a:moveTo>
                  <a:pt x="62623" y="125730"/>
                </a:moveTo>
                <a:lnTo>
                  <a:pt x="0" y="125730"/>
                </a:lnTo>
                <a:lnTo>
                  <a:pt x="0" y="188595"/>
                </a:lnTo>
                <a:lnTo>
                  <a:pt x="62623" y="188595"/>
                </a:lnTo>
                <a:lnTo>
                  <a:pt x="62623" y="125730"/>
                </a:lnTo>
                <a:close/>
              </a:path>
              <a:path extrusionOk="0" h="188594" w="187959">
                <a:moveTo>
                  <a:pt x="125247" y="62865"/>
                </a:moveTo>
                <a:lnTo>
                  <a:pt x="62623" y="62865"/>
                </a:lnTo>
                <a:lnTo>
                  <a:pt x="62623" y="125730"/>
                </a:lnTo>
                <a:lnTo>
                  <a:pt x="125247" y="125730"/>
                </a:lnTo>
                <a:lnTo>
                  <a:pt x="125247" y="62865"/>
                </a:lnTo>
                <a:close/>
              </a:path>
              <a:path extrusionOk="0" h="188594" w="187959">
                <a:moveTo>
                  <a:pt x="187871" y="0"/>
                </a:moveTo>
                <a:lnTo>
                  <a:pt x="125247" y="0"/>
                </a:lnTo>
                <a:lnTo>
                  <a:pt x="125247" y="62865"/>
                </a:lnTo>
                <a:lnTo>
                  <a:pt x="187871" y="62865"/>
                </a:lnTo>
                <a:lnTo>
                  <a:pt x="187871" y="0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3"/>
          <p:cNvSpPr/>
          <p:nvPr/>
        </p:nvSpPr>
        <p:spPr>
          <a:xfrm>
            <a:off x="16475106" y="1119264"/>
            <a:ext cx="62865" cy="62865"/>
          </a:xfrm>
          <a:custGeom>
            <a:rect b="b" l="l" r="r" t="t"/>
            <a:pathLst>
              <a:path extrusionOk="0" h="62865" w="62865">
                <a:moveTo>
                  <a:pt x="0" y="62864"/>
                </a:moveTo>
                <a:lnTo>
                  <a:pt x="62624" y="62864"/>
                </a:lnTo>
                <a:lnTo>
                  <a:pt x="62624" y="0"/>
                </a:lnTo>
                <a:lnTo>
                  <a:pt x="0" y="0"/>
                </a:lnTo>
                <a:lnTo>
                  <a:pt x="0" y="62864"/>
                </a:lnTo>
                <a:close/>
              </a:path>
            </a:pathLst>
          </a:custGeom>
          <a:solidFill>
            <a:srgbClr val="FFE14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4" name="Google Shape;494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99865" y="641332"/>
            <a:ext cx="3286124" cy="3286124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13"/>
          <p:cNvSpPr txBox="1"/>
          <p:nvPr>
            <p:ph type="title"/>
          </p:nvPr>
        </p:nvSpPr>
        <p:spPr>
          <a:xfrm>
            <a:off x="5207546" y="4995585"/>
            <a:ext cx="14382900" cy="19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0">
                <a:solidFill>
                  <a:srgbClr val="FFFFFF"/>
                </a:solidFill>
              </a:rPr>
              <a:t>Obrigado!!!</a:t>
            </a:r>
            <a:endParaRPr baseline="-25000" sz="1875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